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3" r:id="rId6"/>
    <p:sldId id="261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7C9"/>
    <a:srgbClr val="0B2549"/>
    <a:srgbClr val="6D839D"/>
    <a:srgbClr val="89A1B7"/>
    <a:srgbClr val="FFFFFF"/>
    <a:srgbClr val="95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DE5A89-1F23-4C9C-A440-A9019D861397}" v="1811" dt="2025-03-24T17:58:08.3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ton, Lucienne S" userId="4a857c0a-a19a-4950-bac3-daf4e4ad444e" providerId="ADAL" clId="{CFDE5A89-1F23-4C9C-A440-A9019D861397}"/>
    <pc:docChg chg="undo custSel addSld delSld modSld sldOrd">
      <pc:chgData name="Morton, Lucienne S" userId="4a857c0a-a19a-4950-bac3-daf4e4ad444e" providerId="ADAL" clId="{CFDE5A89-1F23-4C9C-A440-A9019D861397}" dt="2025-04-04T17:36:50.305" v="11311" actId="1035"/>
      <pc:docMkLst>
        <pc:docMk/>
      </pc:docMkLst>
      <pc:sldChg chg="addSp delSp del mod">
        <pc:chgData name="Morton, Lucienne S" userId="4a857c0a-a19a-4950-bac3-daf4e4ad444e" providerId="ADAL" clId="{CFDE5A89-1F23-4C9C-A440-A9019D861397}" dt="2025-03-17T19:13:09.788" v="3" actId="2696"/>
        <pc:sldMkLst>
          <pc:docMk/>
          <pc:sldMk cId="3523968300" sldId="256"/>
        </pc:sldMkLst>
        <pc:spChg chg="add del">
          <ac:chgData name="Morton, Lucienne S" userId="4a857c0a-a19a-4950-bac3-daf4e4ad444e" providerId="ADAL" clId="{CFDE5A89-1F23-4C9C-A440-A9019D861397}" dt="2025-03-17T19:12:57.030" v="1" actId="22"/>
          <ac:spMkLst>
            <pc:docMk/>
            <pc:sldMk cId="3523968300" sldId="256"/>
            <ac:spMk id="5" creationId="{2D453BBF-9B8A-DF98-1B01-87E6FD2F4F80}"/>
          </ac:spMkLst>
        </pc:spChg>
      </pc:sldChg>
      <pc:sldChg chg="addSp delSp modSp add mod setBg">
        <pc:chgData name="Morton, Lucienne S" userId="4a857c0a-a19a-4950-bac3-daf4e4ad444e" providerId="ADAL" clId="{CFDE5A89-1F23-4C9C-A440-A9019D861397}" dt="2025-03-19T20:23:10.613" v="7785" actId="207"/>
        <pc:sldMkLst>
          <pc:docMk/>
          <pc:sldMk cId="3529885855" sldId="257"/>
        </pc:sldMkLst>
        <pc:spChg chg="mod">
          <ac:chgData name="Morton, Lucienne S" userId="4a857c0a-a19a-4950-bac3-daf4e4ad444e" providerId="ADAL" clId="{CFDE5A89-1F23-4C9C-A440-A9019D861397}" dt="2025-03-19T20:14:51.844" v="7566" actId="1076"/>
          <ac:spMkLst>
            <pc:docMk/>
            <pc:sldMk cId="3529885855" sldId="257"/>
            <ac:spMk id="2" creationId="{B779AC8B-ED43-42C8-5858-5237FD122AF8}"/>
          </ac:spMkLst>
        </pc:spChg>
        <pc:spChg chg="mod">
          <ac:chgData name="Morton, Lucienne S" userId="4a857c0a-a19a-4950-bac3-daf4e4ad444e" providerId="ADAL" clId="{CFDE5A89-1F23-4C9C-A440-A9019D861397}" dt="2025-03-19T20:23:10.613" v="7785" actId="207"/>
          <ac:spMkLst>
            <pc:docMk/>
            <pc:sldMk cId="3529885855" sldId="257"/>
            <ac:spMk id="3" creationId="{221BA3B9-411F-72E1-31E9-3035FBE054AD}"/>
          </ac:spMkLst>
        </pc:spChg>
        <pc:spChg chg="mod">
          <ac:chgData name="Morton, Lucienne S" userId="4a857c0a-a19a-4950-bac3-daf4e4ad444e" providerId="ADAL" clId="{CFDE5A89-1F23-4C9C-A440-A9019D861397}" dt="2025-03-17T19:40:23.204" v="426" actId="20577"/>
          <ac:spMkLst>
            <pc:docMk/>
            <pc:sldMk cId="3529885855" sldId="257"/>
            <ac:spMk id="4" creationId="{1BB839D7-8CC6-1648-89A6-871DD708C238}"/>
          </ac:spMkLst>
        </pc:spChg>
        <pc:spChg chg="add mod ord">
          <ac:chgData name="Morton, Lucienne S" userId="4a857c0a-a19a-4950-bac3-daf4e4ad444e" providerId="ADAL" clId="{CFDE5A89-1F23-4C9C-A440-A9019D861397}" dt="2025-03-17T20:09:42.527" v="989" actId="207"/>
          <ac:spMkLst>
            <pc:docMk/>
            <pc:sldMk cId="3529885855" sldId="257"/>
            <ac:spMk id="6" creationId="{BB79DB9B-3E2E-EE71-0C2F-9D5587574A98}"/>
          </ac:spMkLst>
        </pc:spChg>
        <pc:spChg chg="del mod">
          <ac:chgData name="Morton, Lucienne S" userId="4a857c0a-a19a-4950-bac3-daf4e4ad444e" providerId="ADAL" clId="{CFDE5A89-1F23-4C9C-A440-A9019D861397}" dt="2025-03-17T20:08:46.963" v="985" actId="478"/>
          <ac:spMkLst>
            <pc:docMk/>
            <pc:sldMk cId="3529885855" sldId="257"/>
            <ac:spMk id="7" creationId="{42A6C4CA-E3CD-D7D1-735C-D3D74FE340C9}"/>
          </ac:spMkLst>
        </pc:spChg>
        <pc:grpChg chg="add mod">
          <ac:chgData name="Morton, Lucienne S" userId="4a857c0a-a19a-4950-bac3-daf4e4ad444e" providerId="ADAL" clId="{CFDE5A89-1F23-4C9C-A440-A9019D861397}" dt="2025-03-17T20:09:00.006" v="986" actId="1076"/>
          <ac:grpSpMkLst>
            <pc:docMk/>
            <pc:sldMk cId="3529885855" sldId="257"/>
            <ac:grpSpMk id="8" creationId="{A0807BDB-F834-E985-C8B9-6299BC43ECA8}"/>
          </ac:grpSpMkLst>
        </pc:grpChg>
        <pc:picChg chg="add mod">
          <ac:chgData name="Morton, Lucienne S" userId="4a857c0a-a19a-4950-bac3-daf4e4ad444e" providerId="ADAL" clId="{CFDE5A89-1F23-4C9C-A440-A9019D861397}" dt="2025-03-17T20:09:00.006" v="986" actId="1076"/>
          <ac:picMkLst>
            <pc:docMk/>
            <pc:sldMk cId="3529885855" sldId="257"/>
            <ac:picMk id="5" creationId="{44D6DB7D-0B57-EB27-98A3-6BDF57B24D4A}"/>
          </ac:picMkLst>
        </pc:picChg>
        <pc:picChg chg="add mod">
          <ac:chgData name="Morton, Lucienne S" userId="4a857c0a-a19a-4950-bac3-daf4e4ad444e" providerId="ADAL" clId="{CFDE5A89-1F23-4C9C-A440-A9019D861397}" dt="2025-03-17T20:09:00.006" v="986" actId="1076"/>
          <ac:picMkLst>
            <pc:docMk/>
            <pc:sldMk cId="3529885855" sldId="257"/>
            <ac:picMk id="1026" creationId="{F2EC85BE-B5EB-E5FD-9DF7-915425FA15E7}"/>
          </ac:picMkLst>
        </pc:picChg>
        <pc:picChg chg="add mod">
          <ac:chgData name="Morton, Lucienne S" userId="4a857c0a-a19a-4950-bac3-daf4e4ad444e" providerId="ADAL" clId="{CFDE5A89-1F23-4C9C-A440-A9019D861397}" dt="2025-03-17T20:09:00.006" v="986" actId="1076"/>
          <ac:picMkLst>
            <pc:docMk/>
            <pc:sldMk cId="3529885855" sldId="257"/>
            <ac:picMk id="1028" creationId="{15D3FE51-D8A9-0303-B7CA-61F805D00998}"/>
          </ac:picMkLst>
        </pc:picChg>
        <pc:picChg chg="mod">
          <ac:chgData name="Morton, Lucienne S" userId="4a857c0a-a19a-4950-bac3-daf4e4ad444e" providerId="ADAL" clId="{CFDE5A89-1F23-4C9C-A440-A9019D861397}" dt="2025-03-17T19:38:37.406" v="305" actId="732"/>
          <ac:picMkLst>
            <pc:docMk/>
            <pc:sldMk cId="3529885855" sldId="257"/>
            <ac:picMk id="1030" creationId="{E889EB8B-9A23-DBFA-C1E3-BF49AE4F8B95}"/>
          </ac:picMkLst>
        </pc:picChg>
        <pc:picChg chg="add mod">
          <ac:chgData name="Morton, Lucienne S" userId="4a857c0a-a19a-4950-bac3-daf4e4ad444e" providerId="ADAL" clId="{CFDE5A89-1F23-4C9C-A440-A9019D861397}" dt="2025-03-17T20:09:00.006" v="986" actId="1076"/>
          <ac:picMkLst>
            <pc:docMk/>
            <pc:sldMk cId="3529885855" sldId="257"/>
            <ac:picMk id="1032" creationId="{1BC92387-48FD-8D8C-D70D-D308BC568E0D}"/>
          </ac:picMkLst>
        </pc:picChg>
      </pc:sldChg>
      <pc:sldChg chg="addSp delSp modSp new mod modAnim">
        <pc:chgData name="Morton, Lucienne S" userId="4a857c0a-a19a-4950-bac3-daf4e4ad444e" providerId="ADAL" clId="{CFDE5A89-1F23-4C9C-A440-A9019D861397}" dt="2025-04-04T17:36:25.787" v="11306" actId="1035"/>
        <pc:sldMkLst>
          <pc:docMk/>
          <pc:sldMk cId="2167848131" sldId="258"/>
        </pc:sldMkLst>
        <pc:spChg chg="add mod">
          <ac:chgData name="Morton, Lucienne S" userId="4a857c0a-a19a-4950-bac3-daf4e4ad444e" providerId="ADAL" clId="{CFDE5A89-1F23-4C9C-A440-A9019D861397}" dt="2025-03-19T20:24:25.715" v="7813" actId="207"/>
          <ac:spMkLst>
            <pc:docMk/>
            <pc:sldMk cId="2167848131" sldId="258"/>
            <ac:spMk id="4" creationId="{9F1E7548-E68D-9FC6-E99F-D61FD777AC81}"/>
          </ac:spMkLst>
        </pc:spChg>
        <pc:spChg chg="add mod">
          <ac:chgData name="Morton, Lucienne S" userId="4a857c0a-a19a-4950-bac3-daf4e4ad444e" providerId="ADAL" clId="{CFDE5A89-1F23-4C9C-A440-A9019D861397}" dt="2025-03-19T18:46:32.967" v="4673" actId="255"/>
          <ac:spMkLst>
            <pc:docMk/>
            <pc:sldMk cId="2167848131" sldId="258"/>
            <ac:spMk id="7" creationId="{E09DE8ED-B817-FCF8-8498-717EB5D4B8F3}"/>
          </ac:spMkLst>
        </pc:spChg>
        <pc:spChg chg="add mod">
          <ac:chgData name="Morton, Lucienne S" userId="4a857c0a-a19a-4950-bac3-daf4e4ad444e" providerId="ADAL" clId="{CFDE5A89-1F23-4C9C-A440-A9019D861397}" dt="2025-03-19T18:47:20.946" v="4697" actId="255"/>
          <ac:spMkLst>
            <pc:docMk/>
            <pc:sldMk cId="2167848131" sldId="258"/>
            <ac:spMk id="9" creationId="{72740988-4D00-23B3-F620-055B521B241B}"/>
          </ac:spMkLst>
        </pc:spChg>
        <pc:spChg chg="add mod">
          <ac:chgData name="Morton, Lucienne S" userId="4a857c0a-a19a-4950-bac3-daf4e4ad444e" providerId="ADAL" clId="{CFDE5A89-1F23-4C9C-A440-A9019D861397}" dt="2025-03-19T18:48:25.305" v="4738" actId="1035"/>
          <ac:spMkLst>
            <pc:docMk/>
            <pc:sldMk cId="2167848131" sldId="258"/>
            <ac:spMk id="10" creationId="{D68C6234-82D4-45DB-C84C-28AA132BADC6}"/>
          </ac:spMkLst>
        </pc:spChg>
        <pc:spChg chg="add del mod">
          <ac:chgData name="Morton, Lucienne S" userId="4a857c0a-a19a-4950-bac3-daf4e4ad444e" providerId="ADAL" clId="{CFDE5A89-1F23-4C9C-A440-A9019D861397}" dt="2025-03-19T18:45:20.641" v="4588" actId="478"/>
          <ac:spMkLst>
            <pc:docMk/>
            <pc:sldMk cId="2167848131" sldId="258"/>
            <ac:spMk id="11" creationId="{DA9F834E-D13C-9690-9E6B-BD3DAC3B59A4}"/>
          </ac:spMkLst>
        </pc:spChg>
        <pc:spChg chg="add del mod">
          <ac:chgData name="Morton, Lucienne S" userId="4a857c0a-a19a-4950-bac3-daf4e4ad444e" providerId="ADAL" clId="{CFDE5A89-1F23-4C9C-A440-A9019D861397}" dt="2025-03-19T18:01:42.628" v="3431" actId="478"/>
          <ac:spMkLst>
            <pc:docMk/>
            <pc:sldMk cId="2167848131" sldId="258"/>
            <ac:spMk id="12" creationId="{1473C964-3702-C772-3736-99D5308C76D1}"/>
          </ac:spMkLst>
        </pc:spChg>
        <pc:spChg chg="add del mod">
          <ac:chgData name="Morton, Lucienne S" userId="4a857c0a-a19a-4950-bac3-daf4e4ad444e" providerId="ADAL" clId="{CFDE5A89-1F23-4C9C-A440-A9019D861397}" dt="2025-03-19T18:02:30.664" v="3445" actId="478"/>
          <ac:spMkLst>
            <pc:docMk/>
            <pc:sldMk cId="2167848131" sldId="258"/>
            <ac:spMk id="13" creationId="{156871AE-BA06-CC3F-B25A-D09FD7AAFD77}"/>
          </ac:spMkLst>
        </pc:spChg>
        <pc:spChg chg="add mod topLvl">
          <ac:chgData name="Morton, Lucienne S" userId="4a857c0a-a19a-4950-bac3-daf4e4ad444e" providerId="ADAL" clId="{CFDE5A89-1F23-4C9C-A440-A9019D861397}" dt="2025-03-19T20:15:16.977" v="7567" actId="165"/>
          <ac:spMkLst>
            <pc:docMk/>
            <pc:sldMk cId="2167848131" sldId="258"/>
            <ac:spMk id="14" creationId="{7916B84A-B063-E1F2-A6DC-818E0B797631}"/>
          </ac:spMkLst>
        </pc:spChg>
        <pc:spChg chg="add mod topLvl">
          <ac:chgData name="Morton, Lucienne S" userId="4a857c0a-a19a-4950-bac3-daf4e4ad444e" providerId="ADAL" clId="{CFDE5A89-1F23-4C9C-A440-A9019D861397}" dt="2025-03-19T20:15:16.977" v="7567" actId="165"/>
          <ac:spMkLst>
            <pc:docMk/>
            <pc:sldMk cId="2167848131" sldId="258"/>
            <ac:spMk id="15" creationId="{D4EAB4B7-0A3A-9FA9-11B7-4B79EE4784BD}"/>
          </ac:spMkLst>
        </pc:spChg>
        <pc:spChg chg="add mod topLvl">
          <ac:chgData name="Morton, Lucienne S" userId="4a857c0a-a19a-4950-bac3-daf4e4ad444e" providerId="ADAL" clId="{CFDE5A89-1F23-4C9C-A440-A9019D861397}" dt="2025-03-19T20:15:16.977" v="7567" actId="165"/>
          <ac:spMkLst>
            <pc:docMk/>
            <pc:sldMk cId="2167848131" sldId="258"/>
            <ac:spMk id="19" creationId="{7C6EC0E6-41FC-E840-FB56-40EB3DE1D341}"/>
          </ac:spMkLst>
        </pc:spChg>
        <pc:spChg chg="add mod ord">
          <ac:chgData name="Morton, Lucienne S" userId="4a857c0a-a19a-4950-bac3-daf4e4ad444e" providerId="ADAL" clId="{CFDE5A89-1F23-4C9C-A440-A9019D861397}" dt="2025-04-04T17:36:25.787" v="11306" actId="1035"/>
          <ac:spMkLst>
            <pc:docMk/>
            <pc:sldMk cId="2167848131" sldId="258"/>
            <ac:spMk id="22" creationId="{0A2B03C4-D452-88CF-C466-457A220FB13C}"/>
          </ac:spMkLst>
        </pc:spChg>
        <pc:grpChg chg="add del mod">
          <ac:chgData name="Morton, Lucienne S" userId="4a857c0a-a19a-4950-bac3-daf4e4ad444e" providerId="ADAL" clId="{CFDE5A89-1F23-4C9C-A440-A9019D861397}" dt="2025-03-19T18:47:54.822" v="4710" actId="165"/>
          <ac:grpSpMkLst>
            <pc:docMk/>
            <pc:sldMk cId="2167848131" sldId="258"/>
            <ac:grpSpMk id="20" creationId="{4EA23A78-BF30-E413-4090-F3B8B47F1663}"/>
          </ac:grpSpMkLst>
        </pc:grpChg>
        <pc:grpChg chg="add del mod">
          <ac:chgData name="Morton, Lucienne S" userId="4a857c0a-a19a-4950-bac3-daf4e4ad444e" providerId="ADAL" clId="{CFDE5A89-1F23-4C9C-A440-A9019D861397}" dt="2025-03-19T20:15:16.977" v="7567" actId="165"/>
          <ac:grpSpMkLst>
            <pc:docMk/>
            <pc:sldMk cId="2167848131" sldId="258"/>
            <ac:grpSpMk id="21" creationId="{C07010E6-05FA-C485-BAFA-0238B96602B0}"/>
          </ac:grpSpMkLst>
        </pc:grpChg>
        <pc:picChg chg="add mod">
          <ac:chgData name="Morton, Lucienne S" userId="4a857c0a-a19a-4950-bac3-daf4e4ad444e" providerId="ADAL" clId="{CFDE5A89-1F23-4C9C-A440-A9019D861397}" dt="2025-03-19T18:48:17.177" v="4733" actId="1037"/>
          <ac:picMkLst>
            <pc:docMk/>
            <pc:sldMk cId="2167848131" sldId="258"/>
            <ac:picMk id="2" creationId="{C10441C7-9354-99FF-E498-F8389B18597A}"/>
          </ac:picMkLst>
        </pc:picChg>
        <pc:picChg chg="add mod">
          <ac:chgData name="Morton, Lucienne S" userId="4a857c0a-a19a-4950-bac3-daf4e4ad444e" providerId="ADAL" clId="{CFDE5A89-1F23-4C9C-A440-A9019D861397}" dt="2025-03-19T18:37:57.596" v="4503" actId="1076"/>
          <ac:picMkLst>
            <pc:docMk/>
            <pc:sldMk cId="2167848131" sldId="258"/>
            <ac:picMk id="3" creationId="{ADF6223F-5122-5B76-0196-F61A3AAD5403}"/>
          </ac:picMkLst>
        </pc:picChg>
        <pc:picChg chg="add del mod">
          <ac:chgData name="Morton, Lucienne S" userId="4a857c0a-a19a-4950-bac3-daf4e4ad444e" providerId="ADAL" clId="{CFDE5A89-1F23-4C9C-A440-A9019D861397}" dt="2025-03-17T20:03:53.918" v="962" actId="478"/>
          <ac:picMkLst>
            <pc:docMk/>
            <pc:sldMk cId="2167848131" sldId="258"/>
            <ac:picMk id="5" creationId="{F6D5A205-3A71-7551-7176-F02CE2EDCA16}"/>
          </ac:picMkLst>
        </pc:picChg>
        <pc:picChg chg="add mod">
          <ac:chgData name="Morton, Lucienne S" userId="4a857c0a-a19a-4950-bac3-daf4e4ad444e" providerId="ADAL" clId="{CFDE5A89-1F23-4C9C-A440-A9019D861397}" dt="2025-03-17T20:03:54.890" v="963"/>
          <ac:picMkLst>
            <pc:docMk/>
            <pc:sldMk cId="2167848131" sldId="258"/>
            <ac:picMk id="6" creationId="{1BC50872-0E40-1170-146F-293D0231EFC4}"/>
          </ac:picMkLst>
        </pc:picChg>
        <pc:picChg chg="add mod modCrop">
          <ac:chgData name="Morton, Lucienne S" userId="4a857c0a-a19a-4950-bac3-daf4e4ad444e" providerId="ADAL" clId="{CFDE5A89-1F23-4C9C-A440-A9019D861397}" dt="2025-03-24T17:09:34.938" v="11243" actId="14826"/>
          <ac:picMkLst>
            <pc:docMk/>
            <pc:sldMk cId="2167848131" sldId="258"/>
            <ac:picMk id="8" creationId="{9AE4DC73-51C9-2DD7-890F-19F070D61394}"/>
          </ac:picMkLst>
        </pc:picChg>
        <pc:picChg chg="add del mod">
          <ac:chgData name="Morton, Lucienne S" userId="4a857c0a-a19a-4950-bac3-daf4e4ad444e" providerId="ADAL" clId="{CFDE5A89-1F23-4C9C-A440-A9019D861397}" dt="2025-03-17T20:03:58.551" v="964" actId="478"/>
          <ac:picMkLst>
            <pc:docMk/>
            <pc:sldMk cId="2167848131" sldId="258"/>
            <ac:picMk id="2050" creationId="{0CBA1A72-36F6-77A2-44D0-B53DF8D3F9A9}"/>
          </ac:picMkLst>
        </pc:picChg>
        <pc:cxnChg chg="add del mod">
          <ac:chgData name="Morton, Lucienne S" userId="4a857c0a-a19a-4950-bac3-daf4e4ad444e" providerId="ADAL" clId="{CFDE5A89-1F23-4C9C-A440-A9019D861397}" dt="2025-03-19T18:04:19.177" v="3479" actId="478"/>
          <ac:cxnSpMkLst>
            <pc:docMk/>
            <pc:sldMk cId="2167848131" sldId="258"/>
            <ac:cxnSpMk id="17" creationId="{433FD913-2CD4-51D6-99D0-59441EFF90E6}"/>
          </ac:cxnSpMkLst>
        </pc:cxnChg>
      </pc:sldChg>
      <pc:sldChg chg="addSp delSp modSp new mod ord modAnim">
        <pc:chgData name="Morton, Lucienne S" userId="4a857c0a-a19a-4950-bac3-daf4e4ad444e" providerId="ADAL" clId="{CFDE5A89-1F23-4C9C-A440-A9019D861397}" dt="2025-04-04T17:36:35.798" v="11308" actId="1035"/>
        <pc:sldMkLst>
          <pc:docMk/>
          <pc:sldMk cId="3763370433" sldId="259"/>
        </pc:sldMkLst>
        <pc:spChg chg="add del mod">
          <ac:chgData name="Morton, Lucienne S" userId="4a857c0a-a19a-4950-bac3-daf4e4ad444e" providerId="ADAL" clId="{CFDE5A89-1F23-4C9C-A440-A9019D861397}" dt="2025-03-19T19:43:32.618" v="6398" actId="478"/>
          <ac:spMkLst>
            <pc:docMk/>
            <pc:sldMk cId="3763370433" sldId="259"/>
            <ac:spMk id="4" creationId="{0B8237B7-33B9-D842-AB84-DB116F293A85}"/>
          </ac:spMkLst>
        </pc:spChg>
        <pc:spChg chg="add mod">
          <ac:chgData name="Morton, Lucienne S" userId="4a857c0a-a19a-4950-bac3-daf4e4ad444e" providerId="ADAL" clId="{CFDE5A89-1F23-4C9C-A440-A9019D861397}" dt="2025-03-19T20:25:31.581" v="7935" actId="207"/>
          <ac:spMkLst>
            <pc:docMk/>
            <pc:sldMk cId="3763370433" sldId="259"/>
            <ac:spMk id="7" creationId="{B09AA64B-742A-57F6-E7F1-E3B7583A8E04}"/>
          </ac:spMkLst>
        </pc:spChg>
        <pc:spChg chg="add mod">
          <ac:chgData name="Morton, Lucienne S" userId="4a857c0a-a19a-4950-bac3-daf4e4ad444e" providerId="ADAL" clId="{CFDE5A89-1F23-4C9C-A440-A9019D861397}" dt="2025-03-19T19:52:52.935" v="6987" actId="20577"/>
          <ac:spMkLst>
            <pc:docMk/>
            <pc:sldMk cId="3763370433" sldId="259"/>
            <ac:spMk id="8" creationId="{662EBDFC-D05D-8E89-19F5-8E6A07AAB36D}"/>
          </ac:spMkLst>
        </pc:spChg>
        <pc:spChg chg="add mod">
          <ac:chgData name="Morton, Lucienne S" userId="4a857c0a-a19a-4950-bac3-daf4e4ad444e" providerId="ADAL" clId="{CFDE5A89-1F23-4C9C-A440-A9019D861397}" dt="2025-03-19T19:56:06.222" v="7260" actId="20577"/>
          <ac:spMkLst>
            <pc:docMk/>
            <pc:sldMk cId="3763370433" sldId="259"/>
            <ac:spMk id="9" creationId="{009B3D7D-D1D8-7037-F26D-B41A72514041}"/>
          </ac:spMkLst>
        </pc:spChg>
        <pc:spChg chg="add mod">
          <ac:chgData name="Morton, Lucienne S" userId="4a857c0a-a19a-4950-bac3-daf4e4ad444e" providerId="ADAL" clId="{CFDE5A89-1F23-4C9C-A440-A9019D861397}" dt="2025-03-19T19:56:47.909" v="7264" actId="1582"/>
          <ac:spMkLst>
            <pc:docMk/>
            <pc:sldMk cId="3763370433" sldId="259"/>
            <ac:spMk id="10" creationId="{C6CBF285-FB10-E4C0-EF78-04C0742FC63A}"/>
          </ac:spMkLst>
        </pc:spChg>
        <pc:spChg chg="add mod">
          <ac:chgData name="Morton, Lucienne S" userId="4a857c0a-a19a-4950-bac3-daf4e4ad444e" providerId="ADAL" clId="{CFDE5A89-1F23-4C9C-A440-A9019D861397}" dt="2025-03-19T19:57:09.083" v="7268" actId="1582"/>
          <ac:spMkLst>
            <pc:docMk/>
            <pc:sldMk cId="3763370433" sldId="259"/>
            <ac:spMk id="11" creationId="{9E31CB61-5664-F550-1AE4-7A165F4BCFCA}"/>
          </ac:spMkLst>
        </pc:spChg>
        <pc:spChg chg="add mod">
          <ac:chgData name="Morton, Lucienne S" userId="4a857c0a-a19a-4950-bac3-daf4e4ad444e" providerId="ADAL" clId="{CFDE5A89-1F23-4C9C-A440-A9019D861397}" dt="2025-03-19T19:57:47.879" v="7273" actId="14100"/>
          <ac:spMkLst>
            <pc:docMk/>
            <pc:sldMk cId="3763370433" sldId="259"/>
            <ac:spMk id="12" creationId="{89C8C162-150C-9A4E-0CDA-9A0FFA5A0ABE}"/>
          </ac:spMkLst>
        </pc:spChg>
        <pc:spChg chg="add mod">
          <ac:chgData name="Morton, Lucienne S" userId="4a857c0a-a19a-4950-bac3-daf4e4ad444e" providerId="ADAL" clId="{CFDE5A89-1F23-4C9C-A440-A9019D861397}" dt="2025-03-24T17:59:20.333" v="11249" actId="1035"/>
          <ac:spMkLst>
            <pc:docMk/>
            <pc:sldMk cId="3763370433" sldId="259"/>
            <ac:spMk id="13" creationId="{A7C84DA0-6EC8-E7F2-1D00-4E326A5B9BE8}"/>
          </ac:spMkLst>
        </pc:spChg>
        <pc:spChg chg="add mod ord">
          <ac:chgData name="Morton, Lucienne S" userId="4a857c0a-a19a-4950-bac3-daf4e4ad444e" providerId="ADAL" clId="{CFDE5A89-1F23-4C9C-A440-A9019D861397}" dt="2025-04-04T17:36:35.798" v="11308" actId="1035"/>
          <ac:spMkLst>
            <pc:docMk/>
            <pc:sldMk cId="3763370433" sldId="259"/>
            <ac:spMk id="14" creationId="{04EE550E-E79B-954E-5649-AA306E6B193D}"/>
          </ac:spMkLst>
        </pc:spChg>
        <pc:picChg chg="add mod">
          <ac:chgData name="Morton, Lucienne S" userId="4a857c0a-a19a-4950-bac3-daf4e4ad444e" providerId="ADAL" clId="{CFDE5A89-1F23-4C9C-A440-A9019D861397}" dt="2025-03-24T17:58:08.304" v="11244" actId="14826"/>
          <ac:picMkLst>
            <pc:docMk/>
            <pc:sldMk cId="3763370433" sldId="259"/>
            <ac:picMk id="2" creationId="{E84435E1-27B2-D40C-D7E3-F7C7D6F8C450}"/>
          </ac:picMkLst>
        </pc:picChg>
        <pc:picChg chg="add del mod">
          <ac:chgData name="Morton, Lucienne S" userId="4a857c0a-a19a-4950-bac3-daf4e4ad444e" providerId="ADAL" clId="{CFDE5A89-1F23-4C9C-A440-A9019D861397}" dt="2025-03-17T19:25:22.951" v="159" actId="478"/>
          <ac:picMkLst>
            <pc:docMk/>
            <pc:sldMk cId="3763370433" sldId="259"/>
            <ac:picMk id="3" creationId="{FAACACFB-9C18-D8F7-640C-4354BD8CFB90}"/>
          </ac:picMkLst>
        </pc:picChg>
        <pc:picChg chg="add mod">
          <ac:chgData name="Morton, Lucienne S" userId="4a857c0a-a19a-4950-bac3-daf4e4ad444e" providerId="ADAL" clId="{CFDE5A89-1F23-4C9C-A440-A9019D861397}" dt="2025-03-19T19:52:50.754" v="6983" actId="1076"/>
          <ac:picMkLst>
            <pc:docMk/>
            <pc:sldMk cId="3763370433" sldId="259"/>
            <ac:picMk id="5" creationId="{5EBD1336-EB8B-8C12-A19B-0B00B4269916}"/>
          </ac:picMkLst>
        </pc:picChg>
        <pc:picChg chg="add mod">
          <ac:chgData name="Morton, Lucienne S" userId="4a857c0a-a19a-4950-bac3-daf4e4ad444e" providerId="ADAL" clId="{CFDE5A89-1F23-4C9C-A440-A9019D861397}" dt="2025-03-17T20:04:08.451" v="966"/>
          <ac:picMkLst>
            <pc:docMk/>
            <pc:sldMk cId="3763370433" sldId="259"/>
            <ac:picMk id="6" creationId="{57FF0676-36AF-06B5-0158-79C6F4E66C1B}"/>
          </ac:picMkLst>
        </pc:picChg>
      </pc:sldChg>
      <pc:sldChg chg="addSp modSp new del mod">
        <pc:chgData name="Morton, Lucienne S" userId="4a857c0a-a19a-4950-bac3-daf4e4ad444e" providerId="ADAL" clId="{CFDE5A89-1F23-4C9C-A440-A9019D861397}" dt="2025-03-17T19:28:07.263" v="183" actId="2696"/>
        <pc:sldMkLst>
          <pc:docMk/>
          <pc:sldMk cId="857946768" sldId="260"/>
        </pc:sldMkLst>
        <pc:picChg chg="add mod">
          <ac:chgData name="Morton, Lucienne S" userId="4a857c0a-a19a-4950-bac3-daf4e4ad444e" providerId="ADAL" clId="{CFDE5A89-1F23-4C9C-A440-A9019D861397}" dt="2025-03-17T19:18:58.099" v="51" actId="1076"/>
          <ac:picMkLst>
            <pc:docMk/>
            <pc:sldMk cId="857946768" sldId="260"/>
            <ac:picMk id="2" creationId="{E650C7B8-F7DF-5B73-FE64-182279317530}"/>
          </ac:picMkLst>
        </pc:picChg>
        <pc:picChg chg="add mod">
          <ac:chgData name="Morton, Lucienne S" userId="4a857c0a-a19a-4950-bac3-daf4e4ad444e" providerId="ADAL" clId="{CFDE5A89-1F23-4C9C-A440-A9019D861397}" dt="2025-03-17T19:19:25.254" v="55" actId="1076"/>
          <ac:picMkLst>
            <pc:docMk/>
            <pc:sldMk cId="857946768" sldId="260"/>
            <ac:picMk id="3" creationId="{31021E5F-C29F-3DCC-38D2-0F1FBE2E2477}"/>
          </ac:picMkLst>
        </pc:picChg>
        <pc:picChg chg="add mod">
          <ac:chgData name="Morton, Lucienne S" userId="4a857c0a-a19a-4950-bac3-daf4e4ad444e" providerId="ADAL" clId="{CFDE5A89-1F23-4C9C-A440-A9019D861397}" dt="2025-03-17T19:19:03.240" v="54" actId="1076"/>
          <ac:picMkLst>
            <pc:docMk/>
            <pc:sldMk cId="857946768" sldId="260"/>
            <ac:picMk id="4" creationId="{D1F0640C-295A-C094-74C8-8AB8BEA03314}"/>
          </ac:picMkLst>
        </pc:picChg>
        <pc:picChg chg="add mod">
          <ac:chgData name="Morton, Lucienne S" userId="4a857c0a-a19a-4950-bac3-daf4e4ad444e" providerId="ADAL" clId="{CFDE5A89-1F23-4C9C-A440-A9019D861397}" dt="2025-03-17T19:18:59.655" v="52" actId="1076"/>
          <ac:picMkLst>
            <pc:docMk/>
            <pc:sldMk cId="857946768" sldId="260"/>
            <ac:picMk id="5" creationId="{9A1AEC56-DD35-D0F9-81A0-537A6F9536E2}"/>
          </ac:picMkLst>
        </pc:picChg>
      </pc:sldChg>
      <pc:sldChg chg="addSp delSp modSp new mod modAnim">
        <pc:chgData name="Morton, Lucienne S" userId="4a857c0a-a19a-4950-bac3-daf4e4ad444e" providerId="ADAL" clId="{CFDE5A89-1F23-4C9C-A440-A9019D861397}" dt="2025-04-04T17:36:46.067" v="11310" actId="1035"/>
        <pc:sldMkLst>
          <pc:docMk/>
          <pc:sldMk cId="4283332746" sldId="261"/>
        </pc:sldMkLst>
        <pc:spChg chg="add del mod">
          <ac:chgData name="Morton, Lucienne S" userId="4a857c0a-a19a-4950-bac3-daf4e4ad444e" providerId="ADAL" clId="{CFDE5A89-1F23-4C9C-A440-A9019D861397}" dt="2025-03-19T20:05:24.302" v="7353" actId="478"/>
          <ac:spMkLst>
            <pc:docMk/>
            <pc:sldMk cId="4283332746" sldId="261"/>
            <ac:spMk id="7" creationId="{C29D51FA-B367-3B8E-8023-2104287568C9}"/>
          </ac:spMkLst>
        </pc:spChg>
        <pc:spChg chg="add mod">
          <ac:chgData name="Morton, Lucienne S" userId="4a857c0a-a19a-4950-bac3-daf4e4ad444e" providerId="ADAL" clId="{CFDE5A89-1F23-4C9C-A440-A9019D861397}" dt="2025-03-19T20:26:02.278" v="7941" actId="207"/>
          <ac:spMkLst>
            <pc:docMk/>
            <pc:sldMk cId="4283332746" sldId="261"/>
            <ac:spMk id="10" creationId="{53FC7F8F-F60C-EBCF-44C8-DF217B61B457}"/>
          </ac:spMkLst>
        </pc:spChg>
        <pc:spChg chg="add mod">
          <ac:chgData name="Morton, Lucienne S" userId="4a857c0a-a19a-4950-bac3-daf4e4ad444e" providerId="ADAL" clId="{CFDE5A89-1F23-4C9C-A440-A9019D861397}" dt="2025-03-21T17:29:25.679" v="8738" actId="1076"/>
          <ac:spMkLst>
            <pc:docMk/>
            <pc:sldMk cId="4283332746" sldId="261"/>
            <ac:spMk id="15" creationId="{30AC6C61-7B87-F4B9-E1B7-49C27BCCAECB}"/>
          </ac:spMkLst>
        </pc:spChg>
        <pc:spChg chg="add mod">
          <ac:chgData name="Morton, Lucienne S" userId="4a857c0a-a19a-4950-bac3-daf4e4ad444e" providerId="ADAL" clId="{CFDE5A89-1F23-4C9C-A440-A9019D861397}" dt="2025-03-21T17:18:56.496" v="8632" actId="164"/>
          <ac:spMkLst>
            <pc:docMk/>
            <pc:sldMk cId="4283332746" sldId="261"/>
            <ac:spMk id="16" creationId="{344A07E0-ED77-BAEE-E98D-DEB8BDC51569}"/>
          </ac:spMkLst>
        </pc:spChg>
        <pc:spChg chg="add mod">
          <ac:chgData name="Morton, Lucienne S" userId="4a857c0a-a19a-4950-bac3-daf4e4ad444e" providerId="ADAL" clId="{CFDE5A89-1F23-4C9C-A440-A9019D861397}" dt="2025-03-21T17:19:00.642" v="8633" actId="164"/>
          <ac:spMkLst>
            <pc:docMk/>
            <pc:sldMk cId="4283332746" sldId="261"/>
            <ac:spMk id="17" creationId="{3265C22F-D85A-9DDF-E593-97E8A40D6434}"/>
          </ac:spMkLst>
        </pc:spChg>
        <pc:spChg chg="add mod">
          <ac:chgData name="Morton, Lucienne S" userId="4a857c0a-a19a-4950-bac3-daf4e4ad444e" providerId="ADAL" clId="{CFDE5A89-1F23-4C9C-A440-A9019D861397}" dt="2025-03-21T17:19:12.662" v="8635" actId="164"/>
          <ac:spMkLst>
            <pc:docMk/>
            <pc:sldMk cId="4283332746" sldId="261"/>
            <ac:spMk id="18" creationId="{311077A7-9515-D6BF-CB8A-D4665B7DA7E5}"/>
          </ac:spMkLst>
        </pc:spChg>
        <pc:spChg chg="add mod">
          <ac:chgData name="Morton, Lucienne S" userId="4a857c0a-a19a-4950-bac3-daf4e4ad444e" providerId="ADAL" clId="{CFDE5A89-1F23-4C9C-A440-A9019D861397}" dt="2025-03-21T17:58:14.768" v="9459" actId="20577"/>
          <ac:spMkLst>
            <pc:docMk/>
            <pc:sldMk cId="4283332746" sldId="261"/>
            <ac:spMk id="20" creationId="{DB422674-6637-6032-C935-EB8C15F96B57}"/>
          </ac:spMkLst>
        </pc:spChg>
        <pc:spChg chg="add mod ord">
          <ac:chgData name="Morton, Lucienne S" userId="4a857c0a-a19a-4950-bac3-daf4e4ad444e" providerId="ADAL" clId="{CFDE5A89-1F23-4C9C-A440-A9019D861397}" dt="2025-04-04T17:36:46.067" v="11310" actId="1035"/>
          <ac:spMkLst>
            <pc:docMk/>
            <pc:sldMk cId="4283332746" sldId="261"/>
            <ac:spMk id="21" creationId="{346B2ABF-8F5D-7C3C-1CE2-7ACE332E8621}"/>
          </ac:spMkLst>
        </pc:spChg>
        <pc:grpChg chg="add mod">
          <ac:chgData name="Morton, Lucienne S" userId="4a857c0a-a19a-4950-bac3-daf4e4ad444e" providerId="ADAL" clId="{CFDE5A89-1F23-4C9C-A440-A9019D861397}" dt="2025-03-21T17:18:56.496" v="8632" actId="164"/>
          <ac:grpSpMkLst>
            <pc:docMk/>
            <pc:sldMk cId="4283332746" sldId="261"/>
            <ac:grpSpMk id="22" creationId="{10816981-C319-DA3F-DEB2-D8D36285323F}"/>
          </ac:grpSpMkLst>
        </pc:grpChg>
        <pc:grpChg chg="add mod">
          <ac:chgData name="Morton, Lucienne S" userId="4a857c0a-a19a-4950-bac3-daf4e4ad444e" providerId="ADAL" clId="{CFDE5A89-1F23-4C9C-A440-A9019D861397}" dt="2025-03-21T17:29:50.976" v="8742" actId="1036"/>
          <ac:grpSpMkLst>
            <pc:docMk/>
            <pc:sldMk cId="4283332746" sldId="261"/>
            <ac:grpSpMk id="23" creationId="{BBD0AC13-C018-CDC9-693F-09C9BCC9A26D}"/>
          </ac:grpSpMkLst>
        </pc:grpChg>
        <pc:grpChg chg="add mod ord">
          <ac:chgData name="Morton, Lucienne S" userId="4a857c0a-a19a-4950-bac3-daf4e4ad444e" providerId="ADAL" clId="{CFDE5A89-1F23-4C9C-A440-A9019D861397}" dt="2025-03-21T17:29:56.375" v="8743" actId="166"/>
          <ac:grpSpMkLst>
            <pc:docMk/>
            <pc:sldMk cId="4283332746" sldId="261"/>
            <ac:grpSpMk id="24" creationId="{2F40B447-1CAA-C9A7-67A1-1EEA872D27DB}"/>
          </ac:grpSpMkLst>
        </pc:grpChg>
        <pc:grpChg chg="add mod">
          <ac:chgData name="Morton, Lucienne S" userId="4a857c0a-a19a-4950-bac3-daf4e4ad444e" providerId="ADAL" clId="{CFDE5A89-1F23-4C9C-A440-A9019D861397}" dt="2025-03-21T17:29:13.129" v="8736" actId="1076"/>
          <ac:grpSpMkLst>
            <pc:docMk/>
            <pc:sldMk cId="4283332746" sldId="261"/>
            <ac:grpSpMk id="25" creationId="{08BA5249-55A9-FDE2-ACCF-5DCB583C6741}"/>
          </ac:grpSpMkLst>
        </pc:grpChg>
        <pc:graphicFrameChg chg="add mod modGraphic">
          <ac:chgData name="Morton, Lucienne S" userId="4a857c0a-a19a-4950-bac3-daf4e4ad444e" providerId="ADAL" clId="{CFDE5A89-1F23-4C9C-A440-A9019D861397}" dt="2025-03-21T17:18:44.752" v="8630" actId="14734"/>
          <ac:graphicFrameMkLst>
            <pc:docMk/>
            <pc:sldMk cId="4283332746" sldId="261"/>
            <ac:graphicFrameMk id="2" creationId="{D14A02CE-3D46-89F1-0D58-720DC0E21D20}"/>
          </ac:graphicFrameMkLst>
        </pc:graphicFrameChg>
        <pc:graphicFrameChg chg="add">
          <ac:chgData name="Morton, Lucienne S" userId="4a857c0a-a19a-4950-bac3-daf4e4ad444e" providerId="ADAL" clId="{CFDE5A89-1F23-4C9C-A440-A9019D861397}" dt="2025-03-19T20:04:22.770" v="7335"/>
          <ac:graphicFrameMkLst>
            <pc:docMk/>
            <pc:sldMk cId="4283332746" sldId="261"/>
            <ac:graphicFrameMk id="9" creationId="{DCE4FAEA-1AC6-F080-CB4C-516188FF1070}"/>
          </ac:graphicFrameMkLst>
        </pc:graphicFrameChg>
        <pc:graphicFrameChg chg="add del mod">
          <ac:chgData name="Morton, Lucienne S" userId="4a857c0a-a19a-4950-bac3-daf4e4ad444e" providerId="ADAL" clId="{CFDE5A89-1F23-4C9C-A440-A9019D861397}" dt="2025-03-19T20:18:00.935" v="7655" actId="478"/>
          <ac:graphicFrameMkLst>
            <pc:docMk/>
            <pc:sldMk cId="4283332746" sldId="261"/>
            <ac:graphicFrameMk id="19" creationId="{74EB4C12-48CC-ECC6-5A8D-CE3E381C7875}"/>
          </ac:graphicFrameMkLst>
        </pc:graphicFrameChg>
        <pc:picChg chg="add del mod">
          <ac:chgData name="Morton, Lucienne S" userId="4a857c0a-a19a-4950-bac3-daf4e4ad444e" providerId="ADAL" clId="{CFDE5A89-1F23-4C9C-A440-A9019D861397}" dt="2025-03-19T20:01:10.580" v="7319" actId="478"/>
          <ac:picMkLst>
            <pc:docMk/>
            <pc:sldMk cId="4283332746" sldId="261"/>
            <ac:picMk id="3" creationId="{70BD2023-485C-72E9-A158-A00FC55F5812}"/>
          </ac:picMkLst>
        </pc:picChg>
        <pc:picChg chg="add del mod">
          <ac:chgData name="Morton, Lucienne S" userId="4a857c0a-a19a-4950-bac3-daf4e4ad444e" providerId="ADAL" clId="{CFDE5A89-1F23-4C9C-A440-A9019D861397}" dt="2025-03-19T20:01:08.789" v="7318" actId="478"/>
          <ac:picMkLst>
            <pc:docMk/>
            <pc:sldMk cId="4283332746" sldId="261"/>
            <ac:picMk id="4" creationId="{BEABF445-528D-1810-0214-8E81229B2A75}"/>
          </ac:picMkLst>
        </pc:picChg>
        <pc:picChg chg="add del mod">
          <ac:chgData name="Morton, Lucienne S" userId="4a857c0a-a19a-4950-bac3-daf4e4ad444e" providerId="ADAL" clId="{CFDE5A89-1F23-4C9C-A440-A9019D861397}" dt="2025-03-19T20:01:12.308" v="7320" actId="478"/>
          <ac:picMkLst>
            <pc:docMk/>
            <pc:sldMk cId="4283332746" sldId="261"/>
            <ac:picMk id="5" creationId="{D6EC7F75-D0B5-012E-5747-295E49B6FCB2}"/>
          </ac:picMkLst>
        </pc:picChg>
        <pc:picChg chg="add del mod">
          <ac:chgData name="Morton, Lucienne S" userId="4a857c0a-a19a-4950-bac3-daf4e4ad444e" providerId="ADAL" clId="{CFDE5A89-1F23-4C9C-A440-A9019D861397}" dt="2025-03-19T20:01:07.013" v="7317" actId="478"/>
          <ac:picMkLst>
            <pc:docMk/>
            <pc:sldMk cId="4283332746" sldId="261"/>
            <ac:picMk id="6" creationId="{91B9FC9B-C7E7-179F-4E90-C17298318554}"/>
          </ac:picMkLst>
        </pc:picChg>
        <pc:picChg chg="add mod">
          <ac:chgData name="Morton, Lucienne S" userId="4a857c0a-a19a-4950-bac3-daf4e4ad444e" providerId="ADAL" clId="{CFDE5A89-1F23-4C9C-A440-A9019D861397}" dt="2025-03-17T20:04:14.411" v="968"/>
          <ac:picMkLst>
            <pc:docMk/>
            <pc:sldMk cId="4283332746" sldId="261"/>
            <ac:picMk id="8" creationId="{2697EC3C-24D7-7AA9-F790-E15D151D40D2}"/>
          </ac:picMkLst>
        </pc:picChg>
        <pc:picChg chg="add mod ord">
          <ac:chgData name="Morton, Lucienne S" userId="4a857c0a-a19a-4950-bac3-daf4e4ad444e" providerId="ADAL" clId="{CFDE5A89-1F23-4C9C-A440-A9019D861397}" dt="2025-03-21T17:29:25.679" v="8738" actId="1076"/>
          <ac:picMkLst>
            <pc:docMk/>
            <pc:sldMk cId="4283332746" sldId="261"/>
            <ac:picMk id="11" creationId="{AF3E2C41-A575-E719-42B8-EC1F6FB8B768}"/>
          </ac:picMkLst>
        </pc:picChg>
        <pc:picChg chg="add mod ord">
          <ac:chgData name="Morton, Lucienne S" userId="4a857c0a-a19a-4950-bac3-daf4e4ad444e" providerId="ADAL" clId="{CFDE5A89-1F23-4C9C-A440-A9019D861397}" dt="2025-03-21T17:19:00.642" v="8633" actId="164"/>
          <ac:picMkLst>
            <pc:docMk/>
            <pc:sldMk cId="4283332746" sldId="261"/>
            <ac:picMk id="12" creationId="{C8FC84C9-EC67-A335-897C-D2FD9452709F}"/>
          </ac:picMkLst>
        </pc:picChg>
        <pc:picChg chg="add mod">
          <ac:chgData name="Morton, Lucienne S" userId="4a857c0a-a19a-4950-bac3-daf4e4ad444e" providerId="ADAL" clId="{CFDE5A89-1F23-4C9C-A440-A9019D861397}" dt="2025-03-21T17:29:33.638" v="8739" actId="1076"/>
          <ac:picMkLst>
            <pc:docMk/>
            <pc:sldMk cId="4283332746" sldId="261"/>
            <ac:picMk id="13" creationId="{EA0C7A75-468D-D9C0-B3E1-AF409B5F2F08}"/>
          </ac:picMkLst>
        </pc:picChg>
        <pc:picChg chg="add mod">
          <ac:chgData name="Morton, Lucienne S" userId="4a857c0a-a19a-4950-bac3-daf4e4ad444e" providerId="ADAL" clId="{CFDE5A89-1F23-4C9C-A440-A9019D861397}" dt="2025-03-21T17:18:56.496" v="8632" actId="164"/>
          <ac:picMkLst>
            <pc:docMk/>
            <pc:sldMk cId="4283332746" sldId="261"/>
            <ac:picMk id="14" creationId="{5730FA8F-6728-2870-2452-E3DE923CCECD}"/>
          </ac:picMkLst>
        </pc:picChg>
      </pc:sldChg>
      <pc:sldChg chg="addSp delSp modSp new mod modAnim">
        <pc:chgData name="Morton, Lucienne S" userId="4a857c0a-a19a-4950-bac3-daf4e4ad444e" providerId="ADAL" clId="{CFDE5A89-1F23-4C9C-A440-A9019D861397}" dt="2025-04-04T17:36:31.092" v="11307" actId="1035"/>
        <pc:sldMkLst>
          <pc:docMk/>
          <pc:sldMk cId="2882372449" sldId="262"/>
        </pc:sldMkLst>
        <pc:spChg chg="del mod">
          <ac:chgData name="Morton, Lucienne S" userId="4a857c0a-a19a-4950-bac3-daf4e4ad444e" providerId="ADAL" clId="{CFDE5A89-1F23-4C9C-A440-A9019D861397}" dt="2025-03-19T18:09:03.672" v="3533" actId="478"/>
          <ac:spMkLst>
            <pc:docMk/>
            <pc:sldMk cId="2882372449" sldId="262"/>
            <ac:spMk id="2" creationId="{2805D8CF-3960-4953-2F07-949388576D4A}"/>
          </ac:spMkLst>
        </pc:spChg>
        <pc:spChg chg="del">
          <ac:chgData name="Morton, Lucienne S" userId="4a857c0a-a19a-4950-bac3-daf4e4ad444e" providerId="ADAL" clId="{CFDE5A89-1F23-4C9C-A440-A9019D861397}" dt="2025-03-19T18:09:13.212" v="3535" actId="478"/>
          <ac:spMkLst>
            <pc:docMk/>
            <pc:sldMk cId="2882372449" sldId="262"/>
            <ac:spMk id="3" creationId="{5AD4636D-5154-BDB5-98C6-C464581F54E5}"/>
          </ac:spMkLst>
        </pc:spChg>
        <pc:spChg chg="add mod">
          <ac:chgData name="Morton, Lucienne S" userId="4a857c0a-a19a-4950-bac3-daf4e4ad444e" providerId="ADAL" clId="{CFDE5A89-1F23-4C9C-A440-A9019D861397}" dt="2025-03-19T20:25:16.033" v="7932" actId="207"/>
          <ac:spMkLst>
            <pc:docMk/>
            <pc:sldMk cId="2882372449" sldId="262"/>
            <ac:spMk id="6" creationId="{7CA5980C-3EF7-6162-ECC0-544D1D28461B}"/>
          </ac:spMkLst>
        </pc:spChg>
        <pc:spChg chg="add del mod">
          <ac:chgData name="Morton, Lucienne S" userId="4a857c0a-a19a-4950-bac3-daf4e4ad444e" providerId="ADAL" clId="{CFDE5A89-1F23-4C9C-A440-A9019D861397}" dt="2025-03-19T18:09:08.573" v="3534" actId="478"/>
          <ac:spMkLst>
            <pc:docMk/>
            <pc:sldMk cId="2882372449" sldId="262"/>
            <ac:spMk id="8" creationId="{23F8BBB4-D591-11CC-3C7C-4E5F06D20BAD}"/>
          </ac:spMkLst>
        </pc:spChg>
        <pc:spChg chg="add mod">
          <ac:chgData name="Morton, Lucienne S" userId="4a857c0a-a19a-4950-bac3-daf4e4ad444e" providerId="ADAL" clId="{CFDE5A89-1F23-4C9C-A440-A9019D861397}" dt="2025-03-21T19:42:31.081" v="11165" actId="20577"/>
          <ac:spMkLst>
            <pc:docMk/>
            <pc:sldMk cId="2882372449" sldId="262"/>
            <ac:spMk id="9" creationId="{8A3A9F70-072A-9AE2-96E1-4DF6F3316F2E}"/>
          </ac:spMkLst>
        </pc:spChg>
        <pc:spChg chg="add mod topLvl">
          <ac:chgData name="Morton, Lucienne S" userId="4a857c0a-a19a-4950-bac3-daf4e4ad444e" providerId="ADAL" clId="{CFDE5A89-1F23-4C9C-A440-A9019D861397}" dt="2025-03-19T20:54:20.281" v="8552" actId="164"/>
          <ac:spMkLst>
            <pc:docMk/>
            <pc:sldMk cId="2882372449" sldId="262"/>
            <ac:spMk id="10" creationId="{F64F7BFE-1D85-34CB-593F-00F325C45AB9}"/>
          </ac:spMkLst>
        </pc:spChg>
        <pc:spChg chg="add mod topLvl">
          <ac:chgData name="Morton, Lucienne S" userId="4a857c0a-a19a-4950-bac3-daf4e4ad444e" providerId="ADAL" clId="{CFDE5A89-1F23-4C9C-A440-A9019D861397}" dt="2025-03-19T20:54:20.281" v="8552" actId="164"/>
          <ac:spMkLst>
            <pc:docMk/>
            <pc:sldMk cId="2882372449" sldId="262"/>
            <ac:spMk id="11" creationId="{7B682A84-426B-F8C8-7ED7-2AD76609B3DD}"/>
          </ac:spMkLst>
        </pc:spChg>
        <pc:spChg chg="add mod topLvl">
          <ac:chgData name="Morton, Lucienne S" userId="4a857c0a-a19a-4950-bac3-daf4e4ad444e" providerId="ADAL" clId="{CFDE5A89-1F23-4C9C-A440-A9019D861397}" dt="2025-03-19T20:54:20.281" v="8552" actId="164"/>
          <ac:spMkLst>
            <pc:docMk/>
            <pc:sldMk cId="2882372449" sldId="262"/>
            <ac:spMk id="12" creationId="{B859D6AF-6C02-8D54-DB73-B8FFC1713E4D}"/>
          </ac:spMkLst>
        </pc:spChg>
        <pc:spChg chg="add mod">
          <ac:chgData name="Morton, Lucienne S" userId="4a857c0a-a19a-4950-bac3-daf4e4ad444e" providerId="ADAL" clId="{CFDE5A89-1F23-4C9C-A440-A9019D861397}" dt="2025-03-21T19:41:27.713" v="11117" actId="20577"/>
          <ac:spMkLst>
            <pc:docMk/>
            <pc:sldMk cId="2882372449" sldId="262"/>
            <ac:spMk id="13" creationId="{6DF4CB49-980B-078D-B76D-CC4618A319D7}"/>
          </ac:spMkLst>
        </pc:spChg>
        <pc:spChg chg="add mod ord">
          <ac:chgData name="Morton, Lucienne S" userId="4a857c0a-a19a-4950-bac3-daf4e4ad444e" providerId="ADAL" clId="{CFDE5A89-1F23-4C9C-A440-A9019D861397}" dt="2025-04-04T17:36:31.092" v="11307" actId="1035"/>
          <ac:spMkLst>
            <pc:docMk/>
            <pc:sldMk cId="2882372449" sldId="262"/>
            <ac:spMk id="16" creationId="{6C57C473-6F47-7BC9-19E4-9A37928B3047}"/>
          </ac:spMkLst>
        </pc:spChg>
        <pc:grpChg chg="add del mod">
          <ac:chgData name="Morton, Lucienne S" userId="4a857c0a-a19a-4950-bac3-daf4e4ad444e" providerId="ADAL" clId="{CFDE5A89-1F23-4C9C-A440-A9019D861397}" dt="2025-03-19T19:40:51.136" v="6322" actId="165"/>
          <ac:grpSpMkLst>
            <pc:docMk/>
            <pc:sldMk cId="2882372449" sldId="262"/>
            <ac:grpSpMk id="15" creationId="{78AF2516-2623-2665-B2E3-87474E03D198}"/>
          </ac:grpSpMkLst>
        </pc:grpChg>
        <pc:grpChg chg="add del mod">
          <ac:chgData name="Morton, Lucienne S" userId="4a857c0a-a19a-4950-bac3-daf4e4ad444e" providerId="ADAL" clId="{CFDE5A89-1F23-4C9C-A440-A9019D861397}" dt="2025-03-19T20:53:49.552" v="8549" actId="165"/>
          <ac:grpSpMkLst>
            <pc:docMk/>
            <pc:sldMk cId="2882372449" sldId="262"/>
            <ac:grpSpMk id="17" creationId="{74AAA895-402B-B089-EE67-128706123289}"/>
          </ac:grpSpMkLst>
        </pc:grpChg>
        <pc:grpChg chg="add mod">
          <ac:chgData name="Morton, Lucienne S" userId="4a857c0a-a19a-4950-bac3-daf4e4ad444e" providerId="ADAL" clId="{CFDE5A89-1F23-4C9C-A440-A9019D861397}" dt="2025-03-19T20:54:20.281" v="8552" actId="164"/>
          <ac:grpSpMkLst>
            <pc:docMk/>
            <pc:sldMk cId="2882372449" sldId="262"/>
            <ac:grpSpMk id="18" creationId="{5F5B7D2F-306B-7494-7711-934532162F1F}"/>
          </ac:grpSpMkLst>
        </pc:grpChg>
        <pc:graphicFrameChg chg="add mod topLvl">
          <ac:chgData name="Morton, Lucienne S" userId="4a857c0a-a19a-4950-bac3-daf4e4ad444e" providerId="ADAL" clId="{CFDE5A89-1F23-4C9C-A440-A9019D861397}" dt="2025-03-19T20:53:49.552" v="8549" actId="165"/>
          <ac:graphicFrameMkLst>
            <pc:docMk/>
            <pc:sldMk cId="2882372449" sldId="262"/>
            <ac:graphicFrameMk id="4" creationId="{E29FC0B1-F605-FE10-C6AB-7F3C30E357FB}"/>
          </ac:graphicFrameMkLst>
        </pc:graphicFrameChg>
        <pc:picChg chg="add mod">
          <ac:chgData name="Morton, Lucienne S" userId="4a857c0a-a19a-4950-bac3-daf4e4ad444e" providerId="ADAL" clId="{CFDE5A89-1F23-4C9C-A440-A9019D861397}" dt="2025-03-17T20:04:06.206" v="965"/>
          <ac:picMkLst>
            <pc:docMk/>
            <pc:sldMk cId="2882372449" sldId="262"/>
            <ac:picMk id="5" creationId="{F78E31BC-3393-03E6-013E-8BEBE421ABAC}"/>
          </ac:picMkLst>
        </pc:picChg>
        <pc:picChg chg="add mod ord">
          <ac:chgData name="Morton, Lucienne S" userId="4a857c0a-a19a-4950-bac3-daf4e4ad444e" providerId="ADAL" clId="{CFDE5A89-1F23-4C9C-A440-A9019D861397}" dt="2025-03-19T18:44:05.756" v="4570" actId="167"/>
          <ac:picMkLst>
            <pc:docMk/>
            <pc:sldMk cId="2882372449" sldId="262"/>
            <ac:picMk id="14" creationId="{F39C15E7-EFAD-15BE-5F4D-D7579E347D3C}"/>
          </ac:picMkLst>
        </pc:picChg>
      </pc:sldChg>
      <pc:sldChg chg="addSp delSp modSp new mod ord modAnim">
        <pc:chgData name="Morton, Lucienne S" userId="4a857c0a-a19a-4950-bac3-daf4e4ad444e" providerId="ADAL" clId="{CFDE5A89-1F23-4C9C-A440-A9019D861397}" dt="2025-04-04T17:36:41.283" v="11309" actId="1035"/>
        <pc:sldMkLst>
          <pc:docMk/>
          <pc:sldMk cId="130013137" sldId="263"/>
        </pc:sldMkLst>
        <pc:spChg chg="del mod">
          <ac:chgData name="Morton, Lucienne S" userId="4a857c0a-a19a-4950-bac3-daf4e4ad444e" providerId="ADAL" clId="{CFDE5A89-1F23-4C9C-A440-A9019D861397}" dt="2025-03-19T18:50:15.434" v="4796" actId="478"/>
          <ac:spMkLst>
            <pc:docMk/>
            <pc:sldMk cId="130013137" sldId="263"/>
            <ac:spMk id="2" creationId="{E2CC6694-3B11-7FB3-C836-8104D04BBAFB}"/>
          </ac:spMkLst>
        </pc:spChg>
        <pc:spChg chg="del">
          <ac:chgData name="Morton, Lucienne S" userId="4a857c0a-a19a-4950-bac3-daf4e4ad444e" providerId="ADAL" clId="{CFDE5A89-1F23-4C9C-A440-A9019D861397}" dt="2025-03-19T18:50:12.173" v="4795" actId="478"/>
          <ac:spMkLst>
            <pc:docMk/>
            <pc:sldMk cId="130013137" sldId="263"/>
            <ac:spMk id="3" creationId="{76731142-6FD9-B730-8A52-164997EE14D5}"/>
          </ac:spMkLst>
        </pc:spChg>
        <pc:spChg chg="add del mod">
          <ac:chgData name="Morton, Lucienne S" userId="4a857c0a-a19a-4950-bac3-daf4e4ad444e" providerId="ADAL" clId="{CFDE5A89-1F23-4C9C-A440-A9019D861397}" dt="2025-03-19T18:50:18.393" v="4797" actId="478"/>
          <ac:spMkLst>
            <pc:docMk/>
            <pc:sldMk cId="130013137" sldId="263"/>
            <ac:spMk id="7" creationId="{C6E2785F-F90A-197F-EBEC-3E542AA74759}"/>
          </ac:spMkLst>
        </pc:spChg>
        <pc:spChg chg="add mod">
          <ac:chgData name="Morton, Lucienne S" userId="4a857c0a-a19a-4950-bac3-daf4e4ad444e" providerId="ADAL" clId="{CFDE5A89-1F23-4C9C-A440-A9019D861397}" dt="2025-03-19T20:25:48.531" v="7938" actId="207"/>
          <ac:spMkLst>
            <pc:docMk/>
            <pc:sldMk cId="130013137" sldId="263"/>
            <ac:spMk id="8" creationId="{FF08623F-BD35-91F4-512C-D805ABD0E510}"/>
          </ac:spMkLst>
        </pc:spChg>
        <pc:spChg chg="add mod">
          <ac:chgData name="Morton, Lucienne S" userId="4a857c0a-a19a-4950-bac3-daf4e4ad444e" providerId="ADAL" clId="{CFDE5A89-1F23-4C9C-A440-A9019D861397}" dt="2025-03-21T20:08:52.781" v="11194" actId="1036"/>
          <ac:spMkLst>
            <pc:docMk/>
            <pc:sldMk cId="130013137" sldId="263"/>
            <ac:spMk id="11" creationId="{90980ACE-A6D8-2342-0AE0-7D8F62729F16}"/>
          </ac:spMkLst>
        </pc:spChg>
        <pc:spChg chg="add mod topLvl">
          <ac:chgData name="Morton, Lucienne S" userId="4a857c0a-a19a-4950-bac3-daf4e4ad444e" providerId="ADAL" clId="{CFDE5A89-1F23-4C9C-A440-A9019D861397}" dt="2025-03-21T17:15:47.526" v="8609" actId="164"/>
          <ac:spMkLst>
            <pc:docMk/>
            <pc:sldMk cId="130013137" sldId="263"/>
            <ac:spMk id="15" creationId="{3A2980E8-C233-7AD5-339A-6090F18266CC}"/>
          </ac:spMkLst>
        </pc:spChg>
        <pc:spChg chg="add mod topLvl">
          <ac:chgData name="Morton, Lucienne S" userId="4a857c0a-a19a-4950-bac3-daf4e4ad444e" providerId="ADAL" clId="{CFDE5A89-1F23-4C9C-A440-A9019D861397}" dt="2025-03-21T17:15:57.759" v="8610" actId="164"/>
          <ac:spMkLst>
            <pc:docMk/>
            <pc:sldMk cId="130013137" sldId="263"/>
            <ac:spMk id="16" creationId="{E253CFD9-F99E-8727-4F38-EB118AC9CC7C}"/>
          </ac:spMkLst>
        </pc:spChg>
        <pc:spChg chg="add mod topLvl">
          <ac:chgData name="Morton, Lucienne S" userId="4a857c0a-a19a-4950-bac3-daf4e4ad444e" providerId="ADAL" clId="{CFDE5A89-1F23-4C9C-A440-A9019D861397}" dt="2025-03-21T17:16:06.973" v="8611" actId="164"/>
          <ac:spMkLst>
            <pc:docMk/>
            <pc:sldMk cId="130013137" sldId="263"/>
            <ac:spMk id="17" creationId="{9312319C-2916-2E79-A30E-D8A3F96D208A}"/>
          </ac:spMkLst>
        </pc:spChg>
        <pc:spChg chg="add del mod">
          <ac:chgData name="Morton, Lucienne S" userId="4a857c0a-a19a-4950-bac3-daf4e4ad444e" providerId="ADAL" clId="{CFDE5A89-1F23-4C9C-A440-A9019D861397}" dt="2025-03-19T19:31:18.567" v="5982" actId="478"/>
          <ac:spMkLst>
            <pc:docMk/>
            <pc:sldMk cId="130013137" sldId="263"/>
            <ac:spMk id="36" creationId="{6251E5BC-3532-8E91-9FFB-1852E89FD828}"/>
          </ac:spMkLst>
        </pc:spChg>
        <pc:spChg chg="add mod">
          <ac:chgData name="Morton, Lucienne S" userId="4a857c0a-a19a-4950-bac3-daf4e4ad444e" providerId="ADAL" clId="{CFDE5A89-1F23-4C9C-A440-A9019D861397}" dt="2025-03-19T20:00:13.221" v="7312" actId="20577"/>
          <ac:spMkLst>
            <pc:docMk/>
            <pc:sldMk cId="130013137" sldId="263"/>
            <ac:spMk id="57" creationId="{38AC9A59-8157-684D-1696-25282F0BE9C5}"/>
          </ac:spMkLst>
        </pc:spChg>
        <pc:spChg chg="add mod">
          <ac:chgData name="Morton, Lucienne S" userId="4a857c0a-a19a-4950-bac3-daf4e4ad444e" providerId="ADAL" clId="{CFDE5A89-1F23-4C9C-A440-A9019D861397}" dt="2025-03-21T17:15:47.526" v="8609" actId="164"/>
          <ac:spMkLst>
            <pc:docMk/>
            <pc:sldMk cId="130013137" sldId="263"/>
            <ac:spMk id="58" creationId="{6C11CC50-12F9-4AAD-5CC0-0C9F73A11C1D}"/>
          </ac:spMkLst>
        </pc:spChg>
        <pc:spChg chg="add mod">
          <ac:chgData name="Morton, Lucienne S" userId="4a857c0a-a19a-4950-bac3-daf4e4ad444e" providerId="ADAL" clId="{CFDE5A89-1F23-4C9C-A440-A9019D861397}" dt="2025-03-21T17:15:57.759" v="8610" actId="164"/>
          <ac:spMkLst>
            <pc:docMk/>
            <pc:sldMk cId="130013137" sldId="263"/>
            <ac:spMk id="59" creationId="{FB35E6B4-EA89-A0D3-3851-AA9D2DD4B5F3}"/>
          </ac:spMkLst>
        </pc:spChg>
        <pc:spChg chg="add mod">
          <ac:chgData name="Morton, Lucienne S" userId="4a857c0a-a19a-4950-bac3-daf4e4ad444e" providerId="ADAL" clId="{CFDE5A89-1F23-4C9C-A440-A9019D861397}" dt="2025-03-21T17:15:57.759" v="8610" actId="164"/>
          <ac:spMkLst>
            <pc:docMk/>
            <pc:sldMk cId="130013137" sldId="263"/>
            <ac:spMk id="60" creationId="{FF8165E3-BC83-340B-CDF7-C5FBB38F5BB8}"/>
          </ac:spMkLst>
        </pc:spChg>
        <pc:spChg chg="add mod">
          <ac:chgData name="Morton, Lucienne S" userId="4a857c0a-a19a-4950-bac3-daf4e4ad444e" providerId="ADAL" clId="{CFDE5A89-1F23-4C9C-A440-A9019D861397}" dt="2025-03-21T17:16:06.973" v="8611" actId="164"/>
          <ac:spMkLst>
            <pc:docMk/>
            <pc:sldMk cId="130013137" sldId="263"/>
            <ac:spMk id="61" creationId="{FE4A2B1A-2C8B-B4DB-E4CF-0BAA9E743C7A}"/>
          </ac:spMkLst>
        </pc:spChg>
        <pc:spChg chg="add mod ord">
          <ac:chgData name="Morton, Lucienne S" userId="4a857c0a-a19a-4950-bac3-daf4e4ad444e" providerId="ADAL" clId="{CFDE5A89-1F23-4C9C-A440-A9019D861397}" dt="2025-04-04T17:36:41.283" v="11309" actId="1035"/>
          <ac:spMkLst>
            <pc:docMk/>
            <pc:sldMk cId="130013137" sldId="263"/>
            <ac:spMk id="62" creationId="{021223C0-1119-E28A-22FD-1DE6E62B67DF}"/>
          </ac:spMkLst>
        </pc:spChg>
        <pc:spChg chg="add mod">
          <ac:chgData name="Morton, Lucienne S" userId="4a857c0a-a19a-4950-bac3-daf4e4ad444e" providerId="ADAL" clId="{CFDE5A89-1F23-4C9C-A440-A9019D861397}" dt="2025-03-24T17:04:53.894" v="11242" actId="207"/>
          <ac:spMkLst>
            <pc:docMk/>
            <pc:sldMk cId="130013137" sldId="263"/>
            <ac:spMk id="66" creationId="{D5325F12-E277-E2FC-1AD1-FD64C85403C5}"/>
          </ac:spMkLst>
        </pc:spChg>
        <pc:grpChg chg="add mod">
          <ac:chgData name="Morton, Lucienne S" userId="4a857c0a-a19a-4950-bac3-daf4e4ad444e" providerId="ADAL" clId="{CFDE5A89-1F23-4C9C-A440-A9019D861397}" dt="2025-03-19T19:23:57.614" v="5675" actId="164"/>
          <ac:grpSpMkLst>
            <pc:docMk/>
            <pc:sldMk cId="130013137" sldId="263"/>
            <ac:grpSpMk id="37" creationId="{163C47FB-2CE9-A35D-7107-0BE4C7374E8A}"/>
          </ac:grpSpMkLst>
        </pc:grpChg>
        <pc:grpChg chg="add del mod topLvl">
          <ac:chgData name="Morton, Lucienne S" userId="4a857c0a-a19a-4950-bac3-daf4e4ad444e" providerId="ADAL" clId="{CFDE5A89-1F23-4C9C-A440-A9019D861397}" dt="2025-03-21T17:15:35.080" v="8608" actId="165"/>
          <ac:grpSpMkLst>
            <pc:docMk/>
            <pc:sldMk cId="130013137" sldId="263"/>
            <ac:grpSpMk id="38" creationId="{7CE60710-474D-3906-8269-82C54F63A049}"/>
          </ac:grpSpMkLst>
        </pc:grpChg>
        <pc:grpChg chg="add del mod">
          <ac:chgData name="Morton, Lucienne S" userId="4a857c0a-a19a-4950-bac3-daf4e4ad444e" providerId="ADAL" clId="{CFDE5A89-1F23-4C9C-A440-A9019D861397}" dt="2025-03-19T19:42:46.062" v="6397" actId="165"/>
          <ac:grpSpMkLst>
            <pc:docMk/>
            <pc:sldMk cId="130013137" sldId="263"/>
            <ac:grpSpMk id="39" creationId="{B559F6B4-44A1-A3E9-CCD7-B7538606825F}"/>
          </ac:grpSpMkLst>
        </pc:grpChg>
        <pc:grpChg chg="add mod">
          <ac:chgData name="Morton, Lucienne S" userId="4a857c0a-a19a-4950-bac3-daf4e4ad444e" providerId="ADAL" clId="{CFDE5A89-1F23-4C9C-A440-A9019D861397}" dt="2025-03-21T17:15:47.526" v="8609" actId="164"/>
          <ac:grpSpMkLst>
            <pc:docMk/>
            <pc:sldMk cId="130013137" sldId="263"/>
            <ac:grpSpMk id="63" creationId="{4BB8C80F-6501-9410-8073-8959DCE8E93E}"/>
          </ac:grpSpMkLst>
        </pc:grpChg>
        <pc:grpChg chg="add mod">
          <ac:chgData name="Morton, Lucienne S" userId="4a857c0a-a19a-4950-bac3-daf4e4ad444e" providerId="ADAL" clId="{CFDE5A89-1F23-4C9C-A440-A9019D861397}" dt="2025-03-21T17:15:57.759" v="8610" actId="164"/>
          <ac:grpSpMkLst>
            <pc:docMk/>
            <pc:sldMk cId="130013137" sldId="263"/>
            <ac:grpSpMk id="64" creationId="{038FB79F-65FA-6616-7398-42B80914F372}"/>
          </ac:grpSpMkLst>
        </pc:grpChg>
        <pc:grpChg chg="add mod">
          <ac:chgData name="Morton, Lucienne S" userId="4a857c0a-a19a-4950-bac3-daf4e4ad444e" providerId="ADAL" clId="{CFDE5A89-1F23-4C9C-A440-A9019D861397}" dt="2025-03-21T17:16:06.973" v="8611" actId="164"/>
          <ac:grpSpMkLst>
            <pc:docMk/>
            <pc:sldMk cId="130013137" sldId="263"/>
            <ac:grpSpMk id="65" creationId="{858BAF52-CB96-9512-99DF-0EBDC41BA670}"/>
          </ac:grpSpMkLst>
        </pc:grpChg>
        <pc:graphicFrameChg chg="add mod modGraphic">
          <ac:chgData name="Morton, Lucienne S" userId="4a857c0a-a19a-4950-bac3-daf4e4ad444e" providerId="ADAL" clId="{CFDE5A89-1F23-4C9C-A440-A9019D861397}" dt="2025-03-19T20:02:19.394" v="7328" actId="1076"/>
          <ac:graphicFrameMkLst>
            <pc:docMk/>
            <pc:sldMk cId="130013137" sldId="263"/>
            <ac:graphicFrameMk id="35" creationId="{6E06DFD4-2DB9-EF07-4B1C-CCB1E453C833}"/>
          </ac:graphicFrameMkLst>
        </pc:graphicFrameChg>
        <pc:picChg chg="add mod topLvl modCrop">
          <ac:chgData name="Morton, Lucienne S" userId="4a857c0a-a19a-4950-bac3-daf4e4ad444e" providerId="ADAL" clId="{CFDE5A89-1F23-4C9C-A440-A9019D861397}" dt="2025-03-21T17:15:35.080" v="8608" actId="165"/>
          <ac:picMkLst>
            <pc:docMk/>
            <pc:sldMk cId="130013137" sldId="263"/>
            <ac:picMk id="4" creationId="{F69FE932-7916-9C2D-8B21-BFBD20765BA5}"/>
          </ac:picMkLst>
        </pc:picChg>
        <pc:picChg chg="add mod">
          <ac:chgData name="Morton, Lucienne S" userId="4a857c0a-a19a-4950-bac3-daf4e4ad444e" providerId="ADAL" clId="{CFDE5A89-1F23-4C9C-A440-A9019D861397}" dt="2025-03-17T20:04:11.577" v="967"/>
          <ac:picMkLst>
            <pc:docMk/>
            <pc:sldMk cId="130013137" sldId="263"/>
            <ac:picMk id="5" creationId="{C7E71106-4DE0-2D25-B0A9-4C3F1867AFF4}"/>
          </ac:picMkLst>
        </pc:picChg>
        <pc:picChg chg="add mod">
          <ac:chgData name="Morton, Lucienne S" userId="4a857c0a-a19a-4950-bac3-daf4e4ad444e" providerId="ADAL" clId="{CFDE5A89-1F23-4C9C-A440-A9019D861397}" dt="2025-03-21T20:08:52.781" v="11194" actId="1036"/>
          <ac:picMkLst>
            <pc:docMk/>
            <pc:sldMk cId="130013137" sldId="263"/>
            <ac:picMk id="10" creationId="{40786DF5-36B0-61BA-A001-EF0CC49D4C1A}"/>
          </ac:picMkLst>
        </pc:picChg>
        <pc:picChg chg="add mod ord topLvl modCrop">
          <ac:chgData name="Morton, Lucienne S" userId="4a857c0a-a19a-4950-bac3-daf4e4ad444e" providerId="ADAL" clId="{CFDE5A89-1F23-4C9C-A440-A9019D861397}" dt="2025-03-21T17:15:47.526" v="8609" actId="164"/>
          <ac:picMkLst>
            <pc:docMk/>
            <pc:sldMk cId="130013137" sldId="263"/>
            <ac:picMk id="12" creationId="{E6FF13BB-B3F1-8B07-90AB-EF60CC54700D}"/>
          </ac:picMkLst>
        </pc:picChg>
        <pc:picChg chg="add mod ord topLvl modCrop">
          <ac:chgData name="Morton, Lucienne S" userId="4a857c0a-a19a-4950-bac3-daf4e4ad444e" providerId="ADAL" clId="{CFDE5A89-1F23-4C9C-A440-A9019D861397}" dt="2025-03-21T17:15:57.759" v="8610" actId="164"/>
          <ac:picMkLst>
            <pc:docMk/>
            <pc:sldMk cId="130013137" sldId="263"/>
            <ac:picMk id="13" creationId="{B42F8B3C-9ADE-ED5E-764C-5B211F27AC16}"/>
          </ac:picMkLst>
        </pc:picChg>
        <pc:picChg chg="add mod ord topLvl modCrop">
          <ac:chgData name="Morton, Lucienne S" userId="4a857c0a-a19a-4950-bac3-daf4e4ad444e" providerId="ADAL" clId="{CFDE5A89-1F23-4C9C-A440-A9019D861397}" dt="2025-03-21T17:16:06.973" v="8611" actId="164"/>
          <ac:picMkLst>
            <pc:docMk/>
            <pc:sldMk cId="130013137" sldId="263"/>
            <ac:picMk id="14" creationId="{0606EC49-6F95-7F54-FEAD-DC500A81E996}"/>
          </ac:picMkLst>
        </pc:picChg>
        <pc:cxnChg chg="add mod topLvl">
          <ac:chgData name="Morton, Lucienne S" userId="4a857c0a-a19a-4950-bac3-daf4e4ad444e" providerId="ADAL" clId="{CFDE5A89-1F23-4C9C-A440-A9019D861397}" dt="2025-03-21T17:15:47.526" v="8609" actId="164"/>
          <ac:cxnSpMkLst>
            <pc:docMk/>
            <pc:sldMk cId="130013137" sldId="263"/>
            <ac:cxnSpMk id="19" creationId="{90CA1562-F5D7-1D46-C441-E96EB5A5A2CF}"/>
          </ac:cxnSpMkLst>
        </pc:cxnChg>
        <pc:cxnChg chg="add mod topLvl">
          <ac:chgData name="Morton, Lucienne S" userId="4a857c0a-a19a-4950-bac3-daf4e4ad444e" providerId="ADAL" clId="{CFDE5A89-1F23-4C9C-A440-A9019D861397}" dt="2025-03-21T17:15:47.526" v="8609" actId="164"/>
          <ac:cxnSpMkLst>
            <pc:docMk/>
            <pc:sldMk cId="130013137" sldId="263"/>
            <ac:cxnSpMk id="20" creationId="{1D8F3405-E9FE-3746-7F8D-A8E606C1586A}"/>
          </ac:cxnSpMkLst>
        </pc:cxnChg>
        <pc:cxnChg chg="add mod topLvl">
          <ac:chgData name="Morton, Lucienne S" userId="4a857c0a-a19a-4950-bac3-daf4e4ad444e" providerId="ADAL" clId="{CFDE5A89-1F23-4C9C-A440-A9019D861397}" dt="2025-03-21T17:15:57.759" v="8610" actId="164"/>
          <ac:cxnSpMkLst>
            <pc:docMk/>
            <pc:sldMk cId="130013137" sldId="263"/>
            <ac:cxnSpMk id="23" creationId="{D25EEA2F-C190-D681-1429-765DD109F257}"/>
          </ac:cxnSpMkLst>
        </pc:cxnChg>
        <pc:cxnChg chg="add mod topLvl">
          <ac:chgData name="Morton, Lucienne S" userId="4a857c0a-a19a-4950-bac3-daf4e4ad444e" providerId="ADAL" clId="{CFDE5A89-1F23-4C9C-A440-A9019D861397}" dt="2025-03-21T17:15:57.759" v="8610" actId="164"/>
          <ac:cxnSpMkLst>
            <pc:docMk/>
            <pc:sldMk cId="130013137" sldId="263"/>
            <ac:cxnSpMk id="26" creationId="{8E2D30E1-7648-4470-A2A6-139D2A2AA648}"/>
          </ac:cxnSpMkLst>
        </pc:cxnChg>
        <pc:cxnChg chg="add mod topLvl">
          <ac:chgData name="Morton, Lucienne S" userId="4a857c0a-a19a-4950-bac3-daf4e4ad444e" providerId="ADAL" clId="{CFDE5A89-1F23-4C9C-A440-A9019D861397}" dt="2025-03-21T17:16:06.973" v="8611" actId="164"/>
          <ac:cxnSpMkLst>
            <pc:docMk/>
            <pc:sldMk cId="130013137" sldId="263"/>
            <ac:cxnSpMk id="29" creationId="{FAEB0CAA-0160-880B-058F-971579F037C1}"/>
          </ac:cxnSpMkLst>
        </pc:cxnChg>
        <pc:cxnChg chg="add mod topLvl">
          <ac:chgData name="Morton, Lucienne S" userId="4a857c0a-a19a-4950-bac3-daf4e4ad444e" providerId="ADAL" clId="{CFDE5A89-1F23-4C9C-A440-A9019D861397}" dt="2025-03-21T17:16:06.973" v="8611" actId="164"/>
          <ac:cxnSpMkLst>
            <pc:docMk/>
            <pc:sldMk cId="130013137" sldId="263"/>
            <ac:cxnSpMk id="32" creationId="{0E6431CD-0724-D3B1-950B-36B48B0B5872}"/>
          </ac:cxnSpMkLst>
        </pc:cxnChg>
      </pc:sldChg>
      <pc:sldChg chg="addSp delSp modSp new mod delAnim modAnim">
        <pc:chgData name="Morton, Lucienne S" userId="4a857c0a-a19a-4950-bac3-daf4e4ad444e" providerId="ADAL" clId="{CFDE5A89-1F23-4C9C-A440-A9019D861397}" dt="2025-04-04T17:36:50.305" v="11311" actId="1035"/>
        <pc:sldMkLst>
          <pc:docMk/>
          <pc:sldMk cId="949500443" sldId="264"/>
        </pc:sldMkLst>
        <pc:spChg chg="del mod">
          <ac:chgData name="Morton, Lucienne S" userId="4a857c0a-a19a-4950-bac3-daf4e4ad444e" providerId="ADAL" clId="{CFDE5A89-1F23-4C9C-A440-A9019D861397}" dt="2025-03-19T20:21:07.801" v="7754" actId="478"/>
          <ac:spMkLst>
            <pc:docMk/>
            <pc:sldMk cId="949500443" sldId="264"/>
            <ac:spMk id="2" creationId="{E163809F-4ED9-36A6-8325-2F588E168187}"/>
          </ac:spMkLst>
        </pc:spChg>
        <pc:spChg chg="del">
          <ac:chgData name="Morton, Lucienne S" userId="4a857c0a-a19a-4950-bac3-daf4e4ad444e" providerId="ADAL" clId="{CFDE5A89-1F23-4C9C-A440-A9019D861397}" dt="2025-03-19T20:21:14.131" v="7756" actId="478"/>
          <ac:spMkLst>
            <pc:docMk/>
            <pc:sldMk cId="949500443" sldId="264"/>
            <ac:spMk id="3" creationId="{5FF16DA3-8367-BC14-2A2F-F9EF3853FFCD}"/>
          </ac:spMkLst>
        </pc:spChg>
        <pc:spChg chg="add del mod">
          <ac:chgData name="Morton, Lucienne S" userId="4a857c0a-a19a-4950-bac3-daf4e4ad444e" providerId="ADAL" clId="{CFDE5A89-1F23-4C9C-A440-A9019D861397}" dt="2025-03-19T20:21:11.047" v="7755" actId="478"/>
          <ac:spMkLst>
            <pc:docMk/>
            <pc:sldMk cId="949500443" sldId="264"/>
            <ac:spMk id="6" creationId="{4BAFBEFF-FBC0-97B3-F817-93E927D767BD}"/>
          </ac:spMkLst>
        </pc:spChg>
        <pc:spChg chg="add mod">
          <ac:chgData name="Morton, Lucienne S" userId="4a857c0a-a19a-4950-bac3-daf4e4ad444e" providerId="ADAL" clId="{CFDE5A89-1F23-4C9C-A440-A9019D861397}" dt="2025-03-19T20:26:39.857" v="7947" actId="207"/>
          <ac:spMkLst>
            <pc:docMk/>
            <pc:sldMk cId="949500443" sldId="264"/>
            <ac:spMk id="7" creationId="{F56401C8-8CEE-3EFE-6D0E-C9861513A0EF}"/>
          </ac:spMkLst>
        </pc:spChg>
        <pc:spChg chg="add mod ord">
          <ac:chgData name="Morton, Lucienne S" userId="4a857c0a-a19a-4950-bac3-daf4e4ad444e" providerId="ADAL" clId="{CFDE5A89-1F23-4C9C-A440-A9019D861397}" dt="2025-04-04T17:36:50.305" v="11311" actId="1035"/>
          <ac:spMkLst>
            <pc:docMk/>
            <pc:sldMk cId="949500443" sldId="264"/>
            <ac:spMk id="8" creationId="{5F9EB406-29B4-D762-786A-2C2DE3376C23}"/>
          </ac:spMkLst>
        </pc:spChg>
        <pc:spChg chg="add mod">
          <ac:chgData name="Morton, Lucienne S" userId="4a857c0a-a19a-4950-bac3-daf4e4ad444e" providerId="ADAL" clId="{CFDE5A89-1F23-4C9C-A440-A9019D861397}" dt="2025-03-21T18:53:14.562" v="10875" actId="1035"/>
          <ac:spMkLst>
            <pc:docMk/>
            <pc:sldMk cId="949500443" sldId="264"/>
            <ac:spMk id="10" creationId="{EAE38A1A-F182-8B2C-F836-B9184EAADC76}"/>
          </ac:spMkLst>
        </pc:spChg>
        <pc:spChg chg="add mod">
          <ac:chgData name="Morton, Lucienne S" userId="4a857c0a-a19a-4950-bac3-daf4e4ad444e" providerId="ADAL" clId="{CFDE5A89-1F23-4C9C-A440-A9019D861397}" dt="2025-03-21T18:55:42.975" v="10906" actId="1076"/>
          <ac:spMkLst>
            <pc:docMk/>
            <pc:sldMk cId="949500443" sldId="264"/>
            <ac:spMk id="11" creationId="{9AEA9ABD-7467-0526-8D32-BD52852881D2}"/>
          </ac:spMkLst>
        </pc:spChg>
        <pc:spChg chg="add del mod ord">
          <ac:chgData name="Morton, Lucienne S" userId="4a857c0a-a19a-4950-bac3-daf4e4ad444e" providerId="ADAL" clId="{CFDE5A89-1F23-4C9C-A440-A9019D861397}" dt="2025-03-21T19:01:05.074" v="11037" actId="20577"/>
          <ac:spMkLst>
            <pc:docMk/>
            <pc:sldMk cId="949500443" sldId="264"/>
            <ac:spMk id="12" creationId="{719ED895-8F4C-2264-ADD0-69EDD1E07816}"/>
          </ac:spMkLst>
        </pc:spChg>
        <pc:spChg chg="add del mod">
          <ac:chgData name="Morton, Lucienne S" userId="4a857c0a-a19a-4950-bac3-daf4e4ad444e" providerId="ADAL" clId="{CFDE5A89-1F23-4C9C-A440-A9019D861397}" dt="2025-03-21T18:45:20.401" v="10644" actId="478"/>
          <ac:spMkLst>
            <pc:docMk/>
            <pc:sldMk cId="949500443" sldId="264"/>
            <ac:spMk id="13" creationId="{6DE976E8-87E7-CEDB-A9B1-92978550BF9F}"/>
          </ac:spMkLst>
        </pc:spChg>
        <pc:spChg chg="add del mod">
          <ac:chgData name="Morton, Lucienne S" userId="4a857c0a-a19a-4950-bac3-daf4e4ad444e" providerId="ADAL" clId="{CFDE5A89-1F23-4C9C-A440-A9019D861397}" dt="2025-03-21T18:23:06.601" v="10264"/>
          <ac:spMkLst>
            <pc:docMk/>
            <pc:sldMk cId="949500443" sldId="264"/>
            <ac:spMk id="14" creationId="{4E0A20B2-9D98-074C-44DA-869D22FE2809}"/>
          </ac:spMkLst>
        </pc:spChg>
        <pc:spChg chg="add del mod">
          <ac:chgData name="Morton, Lucienne S" userId="4a857c0a-a19a-4950-bac3-daf4e4ad444e" providerId="ADAL" clId="{CFDE5A89-1F23-4C9C-A440-A9019D861397}" dt="2025-03-21T18:52:59.359" v="10828" actId="478"/>
          <ac:spMkLst>
            <pc:docMk/>
            <pc:sldMk cId="949500443" sldId="264"/>
            <ac:spMk id="15" creationId="{C5DF79D1-E704-EA0C-68C6-1CDF196514A6}"/>
          </ac:spMkLst>
        </pc:spChg>
        <pc:spChg chg="add del mod">
          <ac:chgData name="Morton, Lucienne S" userId="4a857c0a-a19a-4950-bac3-daf4e4ad444e" providerId="ADAL" clId="{CFDE5A89-1F23-4C9C-A440-A9019D861397}" dt="2025-03-21T18:54:54.738" v="10899" actId="478"/>
          <ac:spMkLst>
            <pc:docMk/>
            <pc:sldMk cId="949500443" sldId="264"/>
            <ac:spMk id="16" creationId="{912F273F-8869-B82A-0798-1946F801754B}"/>
          </ac:spMkLst>
        </pc:spChg>
        <pc:spChg chg="add del mod">
          <ac:chgData name="Morton, Lucienne S" userId="4a857c0a-a19a-4950-bac3-daf4e4ad444e" providerId="ADAL" clId="{CFDE5A89-1F23-4C9C-A440-A9019D861397}" dt="2025-03-21T18:53:24.398" v="10876" actId="478"/>
          <ac:spMkLst>
            <pc:docMk/>
            <pc:sldMk cId="949500443" sldId="264"/>
            <ac:spMk id="17" creationId="{5B434F82-9A8F-4D63-9E6F-23B506E30B0C}"/>
          </ac:spMkLst>
        </pc:spChg>
        <pc:spChg chg="add mod">
          <ac:chgData name="Morton, Lucienne S" userId="4a857c0a-a19a-4950-bac3-daf4e4ad444e" providerId="ADAL" clId="{CFDE5A89-1F23-4C9C-A440-A9019D861397}" dt="2025-03-21T19:13:23.021" v="11101" actId="20577"/>
          <ac:spMkLst>
            <pc:docMk/>
            <pc:sldMk cId="949500443" sldId="264"/>
            <ac:spMk id="19" creationId="{6FD6D546-85CB-6F82-289A-E77418F457A4}"/>
          </ac:spMkLst>
        </pc:spChg>
        <pc:graphicFrameChg chg="add del mod modGraphic">
          <ac:chgData name="Morton, Lucienne S" userId="4a857c0a-a19a-4950-bac3-daf4e4ad444e" providerId="ADAL" clId="{CFDE5A89-1F23-4C9C-A440-A9019D861397}" dt="2025-03-21T18:53:14.562" v="10875" actId="1035"/>
          <ac:graphicFrameMkLst>
            <pc:docMk/>
            <pc:sldMk cId="949500443" sldId="264"/>
            <ac:graphicFrameMk id="9" creationId="{4ADB37E8-83E5-1AED-29A7-95E2E51BB41A}"/>
          </ac:graphicFrameMkLst>
        </pc:graphicFrameChg>
        <pc:picChg chg="add mod">
          <ac:chgData name="Morton, Lucienne S" userId="4a857c0a-a19a-4950-bac3-daf4e4ad444e" providerId="ADAL" clId="{CFDE5A89-1F23-4C9C-A440-A9019D861397}" dt="2025-03-17T20:04:16.508" v="969"/>
          <ac:picMkLst>
            <pc:docMk/>
            <pc:sldMk cId="949500443" sldId="264"/>
            <ac:picMk id="4" creationId="{CEABE528-98FE-E13A-3A6B-A4913191530A}"/>
          </ac:picMkLst>
        </pc:picChg>
        <pc:picChg chg="add mod">
          <ac:chgData name="Morton, Lucienne S" userId="4a857c0a-a19a-4950-bac3-daf4e4ad444e" providerId="ADAL" clId="{CFDE5A89-1F23-4C9C-A440-A9019D861397}" dt="2025-03-21T18:55:16.488" v="10903" actId="1076"/>
          <ac:picMkLst>
            <pc:docMk/>
            <pc:sldMk cId="949500443" sldId="264"/>
            <ac:picMk id="18" creationId="{AFEC091A-8F23-7262-91EF-622BF166E859}"/>
          </ac:picMkLst>
        </pc:picChg>
      </pc:sldChg>
      <pc:sldChg chg="addSp delSp modSp new mod setBg">
        <pc:chgData name="Morton, Lucienne S" userId="4a857c0a-a19a-4950-bac3-daf4e4ad444e" providerId="ADAL" clId="{CFDE5A89-1F23-4C9C-A440-A9019D861397}" dt="2025-04-04T17:23:28.249" v="11305" actId="1076"/>
        <pc:sldMkLst>
          <pc:docMk/>
          <pc:sldMk cId="1148822213" sldId="265"/>
        </pc:sldMkLst>
        <pc:spChg chg="del mod">
          <ac:chgData name="Morton, Lucienne S" userId="4a857c0a-a19a-4950-bac3-daf4e4ad444e" providerId="ADAL" clId="{CFDE5A89-1F23-4C9C-A440-A9019D861397}" dt="2025-03-19T20:21:20.529" v="7758" actId="478"/>
          <ac:spMkLst>
            <pc:docMk/>
            <pc:sldMk cId="1148822213" sldId="265"/>
            <ac:spMk id="2" creationId="{5FB883B2-FF86-6106-DDCB-4CF2C69672B1}"/>
          </ac:spMkLst>
        </pc:spChg>
        <pc:spChg chg="del">
          <ac:chgData name="Morton, Lucienne S" userId="4a857c0a-a19a-4950-bac3-daf4e4ad444e" providerId="ADAL" clId="{CFDE5A89-1F23-4C9C-A440-A9019D861397}" dt="2025-03-19T20:21:17.735" v="7757" actId="478"/>
          <ac:spMkLst>
            <pc:docMk/>
            <pc:sldMk cId="1148822213" sldId="265"/>
            <ac:spMk id="3" creationId="{7685DD50-DD4F-3202-9E7A-7D08A35D4A9C}"/>
          </ac:spMkLst>
        </pc:spChg>
        <pc:spChg chg="add del mod">
          <ac:chgData name="Morton, Lucienne S" userId="4a857c0a-a19a-4950-bac3-daf4e4ad444e" providerId="ADAL" clId="{CFDE5A89-1F23-4C9C-A440-A9019D861397}" dt="2025-03-19T20:21:22.753" v="7759" actId="478"/>
          <ac:spMkLst>
            <pc:docMk/>
            <pc:sldMk cId="1148822213" sldId="265"/>
            <ac:spMk id="6" creationId="{57B03B4C-F288-C91D-9D65-9BF4139893C1}"/>
          </ac:spMkLst>
        </pc:spChg>
        <pc:spChg chg="add mod">
          <ac:chgData name="Morton, Lucienne S" userId="4a857c0a-a19a-4950-bac3-daf4e4ad444e" providerId="ADAL" clId="{CFDE5A89-1F23-4C9C-A440-A9019D861397}" dt="2025-04-04T17:23:01.898" v="11295" actId="1036"/>
          <ac:spMkLst>
            <pc:docMk/>
            <pc:sldMk cId="1148822213" sldId="265"/>
            <ac:spMk id="8" creationId="{64E09C9B-94F4-8353-5772-5C1C7B8068F7}"/>
          </ac:spMkLst>
        </pc:spChg>
        <pc:spChg chg="add mod">
          <ac:chgData name="Morton, Lucienne S" userId="4a857c0a-a19a-4950-bac3-daf4e4ad444e" providerId="ADAL" clId="{CFDE5A89-1F23-4C9C-A440-A9019D861397}" dt="2025-04-04T17:23:18.359" v="11303" actId="1036"/>
          <ac:spMkLst>
            <pc:docMk/>
            <pc:sldMk cId="1148822213" sldId="265"/>
            <ac:spMk id="9" creationId="{D8B47FE9-90A6-B312-69C2-4F7FAE84F361}"/>
          </ac:spMkLst>
        </pc:spChg>
        <pc:picChg chg="add del">
          <ac:chgData name="Morton, Lucienne S" userId="4a857c0a-a19a-4950-bac3-daf4e4ad444e" providerId="ADAL" clId="{CFDE5A89-1F23-4C9C-A440-A9019D861397}" dt="2025-04-04T17:20:59.508" v="11251" actId="21"/>
          <ac:picMkLst>
            <pc:docMk/>
            <pc:sldMk cId="1148822213" sldId="265"/>
            <ac:picMk id="3" creationId="{BB4C3659-F7AE-4956-4B4B-461289A19FE3}"/>
          </ac:picMkLst>
        </pc:picChg>
        <pc:picChg chg="add del mod">
          <ac:chgData name="Morton, Lucienne S" userId="4a857c0a-a19a-4950-bac3-daf4e4ad444e" providerId="ADAL" clId="{CFDE5A89-1F23-4C9C-A440-A9019D861397}" dt="2025-03-21T18:40:53.774" v="10501" actId="478"/>
          <ac:picMkLst>
            <pc:docMk/>
            <pc:sldMk cId="1148822213" sldId="265"/>
            <ac:picMk id="4" creationId="{53AC80FD-0A06-84BD-CEA4-F71F802377FA}"/>
          </ac:picMkLst>
        </pc:picChg>
        <pc:picChg chg="add mod modCrop">
          <ac:chgData name="Morton, Lucienne S" userId="4a857c0a-a19a-4950-bac3-daf4e4ad444e" providerId="ADAL" clId="{CFDE5A89-1F23-4C9C-A440-A9019D861397}" dt="2025-04-04T17:23:28.249" v="11305" actId="1076"/>
          <ac:picMkLst>
            <pc:docMk/>
            <pc:sldMk cId="1148822213" sldId="265"/>
            <ac:picMk id="5" creationId="{981B21C3-186A-AE07-639C-4E10F3117866}"/>
          </ac:picMkLst>
        </pc:picChg>
        <pc:picChg chg="add mod">
          <ac:chgData name="Morton, Lucienne S" userId="4a857c0a-a19a-4950-bac3-daf4e4ad444e" providerId="ADAL" clId="{CFDE5A89-1F23-4C9C-A440-A9019D861397}" dt="2025-03-21T18:39:58.058" v="10499" actId="167"/>
          <ac:picMkLst>
            <pc:docMk/>
            <pc:sldMk cId="1148822213" sldId="265"/>
            <ac:picMk id="7" creationId="{C0088F5A-8356-ADD6-C1CA-34EBCAE1E78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1C1654-48FB-495D-88B0-EC1F488B5FD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AD7EFE-042F-4BC3-88AA-13B481B4E865}">
      <dgm:prSet phldrT="[Text]"/>
      <dgm:spPr/>
      <dgm:t>
        <a:bodyPr/>
        <a:lstStyle/>
        <a:p>
          <a:r>
            <a:rPr lang="en-US" dirty="0"/>
            <a:t>Flood Model</a:t>
          </a:r>
        </a:p>
      </dgm:t>
    </dgm:pt>
    <dgm:pt modelId="{CA985F65-86B7-4E1B-BF14-462F67901DC8}" type="parTrans" cxnId="{94880D5B-999B-4430-8045-7D70FA586A93}">
      <dgm:prSet/>
      <dgm:spPr/>
      <dgm:t>
        <a:bodyPr/>
        <a:lstStyle/>
        <a:p>
          <a:endParaRPr lang="en-US"/>
        </a:p>
      </dgm:t>
    </dgm:pt>
    <dgm:pt modelId="{92602193-C7BA-4FB9-94F4-47269C4B00FB}" type="sibTrans" cxnId="{94880D5B-999B-4430-8045-7D70FA586A93}">
      <dgm:prSet/>
      <dgm:spPr/>
      <dgm:t>
        <a:bodyPr/>
        <a:lstStyle/>
        <a:p>
          <a:endParaRPr lang="en-US"/>
        </a:p>
      </dgm:t>
    </dgm:pt>
    <dgm:pt modelId="{8FFB8223-9E4E-41AF-B42F-A55B7CBBBDB1}">
      <dgm:prSet phldrT="[Text]"/>
      <dgm:spPr/>
      <dgm:t>
        <a:bodyPr/>
        <a:lstStyle/>
        <a:p>
          <a:r>
            <a:rPr lang="en-US" dirty="0"/>
            <a:t>Simulated water depth and flow velocity data</a:t>
          </a:r>
        </a:p>
      </dgm:t>
    </dgm:pt>
    <dgm:pt modelId="{A686693B-6632-43E4-B7A4-FEC17C380799}" type="parTrans" cxnId="{B75AB669-5103-42DE-AF15-724C5DCE3EDE}">
      <dgm:prSet/>
      <dgm:spPr/>
      <dgm:t>
        <a:bodyPr/>
        <a:lstStyle/>
        <a:p>
          <a:endParaRPr lang="en-US"/>
        </a:p>
      </dgm:t>
    </dgm:pt>
    <dgm:pt modelId="{9E523B38-9858-4C34-AC63-345D000766D8}" type="sibTrans" cxnId="{B75AB669-5103-42DE-AF15-724C5DCE3EDE}">
      <dgm:prSet/>
      <dgm:spPr/>
      <dgm:t>
        <a:bodyPr/>
        <a:lstStyle/>
        <a:p>
          <a:endParaRPr lang="en-US"/>
        </a:p>
      </dgm:t>
    </dgm:pt>
    <dgm:pt modelId="{F8702C2A-3ACC-4855-AC89-A472C4C8ADF8}">
      <dgm:prSet phldrT="[Text]"/>
      <dgm:spPr/>
      <dgm:t>
        <a:bodyPr/>
        <a:lstStyle/>
        <a:p>
          <a:r>
            <a:rPr lang="en-US" dirty="0"/>
            <a:t>Affected Population</a:t>
          </a:r>
        </a:p>
      </dgm:t>
    </dgm:pt>
    <dgm:pt modelId="{E87EA8F8-C54D-49FE-A78C-A5590F214BA2}" type="parTrans" cxnId="{820DFEEA-469B-4AFB-B46D-6B55AA2D4D23}">
      <dgm:prSet/>
      <dgm:spPr/>
      <dgm:t>
        <a:bodyPr/>
        <a:lstStyle/>
        <a:p>
          <a:endParaRPr lang="en-US"/>
        </a:p>
      </dgm:t>
    </dgm:pt>
    <dgm:pt modelId="{556A9B77-A5EF-4885-B3D7-DDA6AEB7F252}" type="sibTrans" cxnId="{820DFEEA-469B-4AFB-B46D-6B55AA2D4D23}">
      <dgm:prSet/>
      <dgm:spPr/>
      <dgm:t>
        <a:bodyPr/>
        <a:lstStyle/>
        <a:p>
          <a:endParaRPr lang="en-US"/>
        </a:p>
      </dgm:t>
    </dgm:pt>
    <dgm:pt modelId="{1502C087-E570-47CB-9ACB-C1F419A3CF4E}">
      <dgm:prSet phldrT="[Text]"/>
      <dgm:spPr/>
      <dgm:t>
        <a:bodyPr/>
        <a:lstStyle/>
        <a:p>
          <a:r>
            <a:rPr lang="en-US" dirty="0"/>
            <a:t>Model output compared to population data as an assessment of hazard severity</a:t>
          </a:r>
        </a:p>
      </dgm:t>
    </dgm:pt>
    <dgm:pt modelId="{D00DBF35-A296-4ECB-BBF2-AD717DF19D98}" type="parTrans" cxnId="{8A170D9C-7A1F-4B54-A854-D5260405B7C2}">
      <dgm:prSet/>
      <dgm:spPr/>
      <dgm:t>
        <a:bodyPr/>
        <a:lstStyle/>
        <a:p>
          <a:endParaRPr lang="en-US"/>
        </a:p>
      </dgm:t>
    </dgm:pt>
    <dgm:pt modelId="{1BEB39C4-C498-4A98-A417-7F754182D13C}" type="sibTrans" cxnId="{8A170D9C-7A1F-4B54-A854-D5260405B7C2}">
      <dgm:prSet/>
      <dgm:spPr/>
      <dgm:t>
        <a:bodyPr/>
        <a:lstStyle/>
        <a:p>
          <a:endParaRPr lang="en-US"/>
        </a:p>
      </dgm:t>
    </dgm:pt>
    <dgm:pt modelId="{A87146AE-DDE3-40F4-B2E5-E1936BA53BA2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Mitigation Strategies</a:t>
          </a:r>
        </a:p>
      </dgm:t>
    </dgm:pt>
    <dgm:pt modelId="{C5A3C275-295F-42D5-BA0A-99948A56889C}" type="parTrans" cxnId="{5ACBECCE-C2B5-41B7-AC8D-BF39D05A1834}">
      <dgm:prSet/>
      <dgm:spPr/>
      <dgm:t>
        <a:bodyPr/>
        <a:lstStyle/>
        <a:p>
          <a:endParaRPr lang="en-US"/>
        </a:p>
      </dgm:t>
    </dgm:pt>
    <dgm:pt modelId="{1115EAC7-B874-4A00-A24D-5D3B608669FE}" type="sibTrans" cxnId="{5ACBECCE-C2B5-41B7-AC8D-BF39D05A1834}">
      <dgm:prSet/>
      <dgm:spPr/>
      <dgm:t>
        <a:bodyPr/>
        <a:lstStyle/>
        <a:p>
          <a:endParaRPr lang="en-US"/>
        </a:p>
      </dgm:t>
    </dgm:pt>
    <dgm:pt modelId="{468FFE93-27F2-4F51-873C-C3992FB7DC5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Hazard analysis pipeline developed for integration to future defense planning</a:t>
          </a:r>
        </a:p>
      </dgm:t>
    </dgm:pt>
    <dgm:pt modelId="{C4B42FBC-B65E-4C54-AB85-A06523585E4D}" type="parTrans" cxnId="{A7CC5B09-DE5D-47E8-AC03-829601ED98FD}">
      <dgm:prSet/>
      <dgm:spPr/>
      <dgm:t>
        <a:bodyPr/>
        <a:lstStyle/>
        <a:p>
          <a:endParaRPr lang="en-US"/>
        </a:p>
      </dgm:t>
    </dgm:pt>
    <dgm:pt modelId="{EC8335F6-4B03-4AE2-9F52-FE4C74A56901}" type="sibTrans" cxnId="{A7CC5B09-DE5D-47E8-AC03-829601ED98FD}">
      <dgm:prSet/>
      <dgm:spPr/>
      <dgm:t>
        <a:bodyPr/>
        <a:lstStyle/>
        <a:p>
          <a:endParaRPr lang="en-US"/>
        </a:p>
      </dgm:t>
    </dgm:pt>
    <dgm:pt modelId="{66A50E8E-AC23-4284-9F5E-ED0B6E444FBD}">
      <dgm:prSet phldrT="[Text]"/>
      <dgm:spPr/>
      <dgm:t>
        <a:bodyPr/>
        <a:lstStyle/>
        <a:p>
          <a:r>
            <a:rPr lang="en-US" dirty="0"/>
            <a:t>DEM</a:t>
          </a:r>
        </a:p>
      </dgm:t>
    </dgm:pt>
    <dgm:pt modelId="{E5F5C978-EDBF-45A0-A8ED-5349645213A9}" type="parTrans" cxnId="{A6A31A93-A7C8-4455-B931-2B4BC8E3B29F}">
      <dgm:prSet/>
      <dgm:spPr/>
      <dgm:t>
        <a:bodyPr/>
        <a:lstStyle/>
        <a:p>
          <a:endParaRPr lang="en-US"/>
        </a:p>
      </dgm:t>
    </dgm:pt>
    <dgm:pt modelId="{2DA7BCA3-1C09-4545-B33C-B405D8A974F2}" type="sibTrans" cxnId="{A6A31A93-A7C8-4455-B931-2B4BC8E3B29F}">
      <dgm:prSet/>
      <dgm:spPr/>
      <dgm:t>
        <a:bodyPr/>
        <a:lstStyle/>
        <a:p>
          <a:endParaRPr lang="en-US"/>
        </a:p>
      </dgm:t>
    </dgm:pt>
    <dgm:pt modelId="{E42F08F2-E441-4572-84F1-9CBBA5744D65}">
      <dgm:prSet phldrT="[Text]"/>
      <dgm:spPr/>
      <dgm:t>
        <a:bodyPr/>
        <a:lstStyle/>
        <a:p>
          <a:r>
            <a:rPr lang="en-US" dirty="0"/>
            <a:t>Topography map over studied area</a:t>
          </a:r>
        </a:p>
      </dgm:t>
    </dgm:pt>
    <dgm:pt modelId="{71FF3BEE-E4CA-4199-952A-81F06F0D1A11}" type="parTrans" cxnId="{702B1D66-7E59-4529-9D02-2B6473C02398}">
      <dgm:prSet/>
      <dgm:spPr/>
      <dgm:t>
        <a:bodyPr/>
        <a:lstStyle/>
        <a:p>
          <a:endParaRPr lang="en-US"/>
        </a:p>
      </dgm:t>
    </dgm:pt>
    <dgm:pt modelId="{00870B88-BC5E-4E3B-A66D-42E03850E3E4}" type="sibTrans" cxnId="{702B1D66-7E59-4529-9D02-2B6473C02398}">
      <dgm:prSet/>
      <dgm:spPr/>
      <dgm:t>
        <a:bodyPr/>
        <a:lstStyle/>
        <a:p>
          <a:endParaRPr lang="en-US"/>
        </a:p>
      </dgm:t>
    </dgm:pt>
    <dgm:pt modelId="{4A9BA246-9993-4C4D-8333-2DF6B4ED90D6}" type="pres">
      <dgm:prSet presAssocID="{D51C1654-48FB-495D-88B0-EC1F488B5FDD}" presName="CompostProcess" presStyleCnt="0">
        <dgm:presLayoutVars>
          <dgm:dir/>
          <dgm:resizeHandles val="exact"/>
        </dgm:presLayoutVars>
      </dgm:prSet>
      <dgm:spPr/>
    </dgm:pt>
    <dgm:pt modelId="{0E2211A3-7E2C-432F-8729-07F30A8E9985}" type="pres">
      <dgm:prSet presAssocID="{D51C1654-48FB-495D-88B0-EC1F488B5FDD}" presName="arrow" presStyleLbl="bgShp" presStyleIdx="0" presStyleCnt="1"/>
      <dgm:spPr>
        <a:solidFill>
          <a:schemeClr val="accent5">
            <a:lumMod val="20000"/>
            <a:lumOff val="80000"/>
          </a:schemeClr>
        </a:solidFill>
      </dgm:spPr>
    </dgm:pt>
    <dgm:pt modelId="{674C1D78-7E96-40C9-BD94-46891FB545D0}" type="pres">
      <dgm:prSet presAssocID="{D51C1654-48FB-495D-88B0-EC1F488B5FDD}" presName="linearProcess" presStyleCnt="0"/>
      <dgm:spPr/>
    </dgm:pt>
    <dgm:pt modelId="{F5868F05-238C-4701-87D3-C7D5951676C8}" type="pres">
      <dgm:prSet presAssocID="{66A50E8E-AC23-4284-9F5E-ED0B6E444FBD}" presName="textNode" presStyleLbl="node1" presStyleIdx="0" presStyleCnt="4">
        <dgm:presLayoutVars>
          <dgm:bulletEnabled val="1"/>
        </dgm:presLayoutVars>
      </dgm:prSet>
      <dgm:spPr/>
    </dgm:pt>
    <dgm:pt modelId="{79C2B147-6C73-4584-8014-0983577B2D78}" type="pres">
      <dgm:prSet presAssocID="{2DA7BCA3-1C09-4545-B33C-B405D8A974F2}" presName="sibTrans" presStyleCnt="0"/>
      <dgm:spPr/>
    </dgm:pt>
    <dgm:pt modelId="{B1F762FE-C70E-4EC9-A7C8-3C2CBD4EF296}" type="pres">
      <dgm:prSet presAssocID="{A0AD7EFE-042F-4BC3-88AA-13B481B4E865}" presName="textNode" presStyleLbl="node1" presStyleIdx="1" presStyleCnt="4">
        <dgm:presLayoutVars>
          <dgm:bulletEnabled val="1"/>
        </dgm:presLayoutVars>
      </dgm:prSet>
      <dgm:spPr/>
    </dgm:pt>
    <dgm:pt modelId="{83F5ED20-7416-4EDE-9144-8D532E985A20}" type="pres">
      <dgm:prSet presAssocID="{92602193-C7BA-4FB9-94F4-47269C4B00FB}" presName="sibTrans" presStyleCnt="0"/>
      <dgm:spPr/>
    </dgm:pt>
    <dgm:pt modelId="{CB4C3A3C-510F-48FC-8573-85A22874F87A}" type="pres">
      <dgm:prSet presAssocID="{F8702C2A-3ACC-4855-AC89-A472C4C8ADF8}" presName="textNode" presStyleLbl="node1" presStyleIdx="2" presStyleCnt="4">
        <dgm:presLayoutVars>
          <dgm:bulletEnabled val="1"/>
        </dgm:presLayoutVars>
      </dgm:prSet>
      <dgm:spPr/>
    </dgm:pt>
    <dgm:pt modelId="{35C9B56E-0BE7-4BA9-B7D4-F679074795C5}" type="pres">
      <dgm:prSet presAssocID="{556A9B77-A5EF-4885-B3D7-DDA6AEB7F252}" presName="sibTrans" presStyleCnt="0"/>
      <dgm:spPr/>
    </dgm:pt>
    <dgm:pt modelId="{2A11DE11-9BC3-40E1-9C71-19C454070DE3}" type="pres">
      <dgm:prSet presAssocID="{A87146AE-DDE3-40F4-B2E5-E1936BA53BA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7CC5B09-DE5D-47E8-AC03-829601ED98FD}" srcId="{A87146AE-DDE3-40F4-B2E5-E1936BA53BA2}" destId="{468FFE93-27F2-4F51-873C-C3992FB7DC5B}" srcOrd="0" destOrd="0" parTransId="{C4B42FBC-B65E-4C54-AB85-A06523585E4D}" sibTransId="{EC8335F6-4B03-4AE2-9F52-FE4C74A56901}"/>
    <dgm:cxn modelId="{7C06AB10-C2C9-4E46-B5A7-6BB63AB45D8A}" type="presOf" srcId="{66A50E8E-AC23-4284-9F5E-ED0B6E444FBD}" destId="{F5868F05-238C-4701-87D3-C7D5951676C8}" srcOrd="0" destOrd="0" presId="urn:microsoft.com/office/officeart/2005/8/layout/hProcess9"/>
    <dgm:cxn modelId="{D5491A1E-13BE-48E2-AB1B-3787DF08790F}" type="presOf" srcId="{F8702C2A-3ACC-4855-AC89-A472C4C8ADF8}" destId="{CB4C3A3C-510F-48FC-8573-85A22874F87A}" srcOrd="0" destOrd="0" presId="urn:microsoft.com/office/officeart/2005/8/layout/hProcess9"/>
    <dgm:cxn modelId="{BF530524-3F66-4EDA-B9DA-9045C5D11892}" type="presOf" srcId="{8FFB8223-9E4E-41AF-B42F-A55B7CBBBDB1}" destId="{B1F762FE-C70E-4EC9-A7C8-3C2CBD4EF296}" srcOrd="0" destOrd="1" presId="urn:microsoft.com/office/officeart/2005/8/layout/hProcess9"/>
    <dgm:cxn modelId="{9BE6A127-322E-4D2B-8E52-8B08153EAF98}" type="presOf" srcId="{468FFE93-27F2-4F51-873C-C3992FB7DC5B}" destId="{2A11DE11-9BC3-40E1-9C71-19C454070DE3}" srcOrd="0" destOrd="1" presId="urn:microsoft.com/office/officeart/2005/8/layout/hProcess9"/>
    <dgm:cxn modelId="{94880D5B-999B-4430-8045-7D70FA586A93}" srcId="{D51C1654-48FB-495D-88B0-EC1F488B5FDD}" destId="{A0AD7EFE-042F-4BC3-88AA-13B481B4E865}" srcOrd="1" destOrd="0" parTransId="{CA985F65-86B7-4E1B-BF14-462F67901DC8}" sibTransId="{92602193-C7BA-4FB9-94F4-47269C4B00FB}"/>
    <dgm:cxn modelId="{5B5E3F62-93D8-4D1F-B391-777C0EDE80F2}" type="presOf" srcId="{A87146AE-DDE3-40F4-B2E5-E1936BA53BA2}" destId="{2A11DE11-9BC3-40E1-9C71-19C454070DE3}" srcOrd="0" destOrd="0" presId="urn:microsoft.com/office/officeart/2005/8/layout/hProcess9"/>
    <dgm:cxn modelId="{702B1D66-7E59-4529-9D02-2B6473C02398}" srcId="{66A50E8E-AC23-4284-9F5E-ED0B6E444FBD}" destId="{E42F08F2-E441-4572-84F1-9CBBA5744D65}" srcOrd="0" destOrd="0" parTransId="{71FF3BEE-E4CA-4199-952A-81F06F0D1A11}" sibTransId="{00870B88-BC5E-4E3B-A66D-42E03850E3E4}"/>
    <dgm:cxn modelId="{31D8D846-E3EA-409E-9C33-7F23D52C3CB7}" type="presOf" srcId="{1502C087-E570-47CB-9ACB-C1F419A3CF4E}" destId="{CB4C3A3C-510F-48FC-8573-85A22874F87A}" srcOrd="0" destOrd="1" presId="urn:microsoft.com/office/officeart/2005/8/layout/hProcess9"/>
    <dgm:cxn modelId="{B75AB669-5103-42DE-AF15-724C5DCE3EDE}" srcId="{A0AD7EFE-042F-4BC3-88AA-13B481B4E865}" destId="{8FFB8223-9E4E-41AF-B42F-A55B7CBBBDB1}" srcOrd="0" destOrd="0" parTransId="{A686693B-6632-43E4-B7A4-FEC17C380799}" sibTransId="{9E523B38-9858-4C34-AC63-345D000766D8}"/>
    <dgm:cxn modelId="{A9F24571-C3DA-4B6F-8D25-22CA8071EC7F}" type="presOf" srcId="{A0AD7EFE-042F-4BC3-88AA-13B481B4E865}" destId="{B1F762FE-C70E-4EC9-A7C8-3C2CBD4EF296}" srcOrd="0" destOrd="0" presId="urn:microsoft.com/office/officeart/2005/8/layout/hProcess9"/>
    <dgm:cxn modelId="{EB6FB674-D4DC-4EFA-BF6A-629B3416B07E}" type="presOf" srcId="{E42F08F2-E441-4572-84F1-9CBBA5744D65}" destId="{F5868F05-238C-4701-87D3-C7D5951676C8}" srcOrd="0" destOrd="1" presId="urn:microsoft.com/office/officeart/2005/8/layout/hProcess9"/>
    <dgm:cxn modelId="{A6A31A93-A7C8-4455-B931-2B4BC8E3B29F}" srcId="{D51C1654-48FB-495D-88B0-EC1F488B5FDD}" destId="{66A50E8E-AC23-4284-9F5E-ED0B6E444FBD}" srcOrd="0" destOrd="0" parTransId="{E5F5C978-EDBF-45A0-A8ED-5349645213A9}" sibTransId="{2DA7BCA3-1C09-4545-B33C-B405D8A974F2}"/>
    <dgm:cxn modelId="{8A170D9C-7A1F-4B54-A854-D5260405B7C2}" srcId="{F8702C2A-3ACC-4855-AC89-A472C4C8ADF8}" destId="{1502C087-E570-47CB-9ACB-C1F419A3CF4E}" srcOrd="0" destOrd="0" parTransId="{D00DBF35-A296-4ECB-BBF2-AD717DF19D98}" sibTransId="{1BEB39C4-C498-4A98-A417-7F754182D13C}"/>
    <dgm:cxn modelId="{5ACBECCE-C2B5-41B7-AC8D-BF39D05A1834}" srcId="{D51C1654-48FB-495D-88B0-EC1F488B5FDD}" destId="{A87146AE-DDE3-40F4-B2E5-E1936BA53BA2}" srcOrd="3" destOrd="0" parTransId="{C5A3C275-295F-42D5-BA0A-99948A56889C}" sibTransId="{1115EAC7-B874-4A00-A24D-5D3B608669FE}"/>
    <dgm:cxn modelId="{820DFEEA-469B-4AFB-B46D-6B55AA2D4D23}" srcId="{D51C1654-48FB-495D-88B0-EC1F488B5FDD}" destId="{F8702C2A-3ACC-4855-AC89-A472C4C8ADF8}" srcOrd="2" destOrd="0" parTransId="{E87EA8F8-C54D-49FE-A78C-A5590F214BA2}" sibTransId="{556A9B77-A5EF-4885-B3D7-DDA6AEB7F252}"/>
    <dgm:cxn modelId="{BBDE8DFA-554F-4120-A79D-BF35DCF8DB81}" type="presOf" srcId="{D51C1654-48FB-495D-88B0-EC1F488B5FDD}" destId="{4A9BA246-9993-4C4D-8333-2DF6B4ED90D6}" srcOrd="0" destOrd="0" presId="urn:microsoft.com/office/officeart/2005/8/layout/hProcess9"/>
    <dgm:cxn modelId="{393DD82E-F546-4075-AE04-1E708B702491}" type="presParOf" srcId="{4A9BA246-9993-4C4D-8333-2DF6B4ED90D6}" destId="{0E2211A3-7E2C-432F-8729-07F30A8E9985}" srcOrd="0" destOrd="0" presId="urn:microsoft.com/office/officeart/2005/8/layout/hProcess9"/>
    <dgm:cxn modelId="{D3366363-8139-4E44-85AA-DA187D77E782}" type="presParOf" srcId="{4A9BA246-9993-4C4D-8333-2DF6B4ED90D6}" destId="{674C1D78-7E96-40C9-BD94-46891FB545D0}" srcOrd="1" destOrd="0" presId="urn:microsoft.com/office/officeart/2005/8/layout/hProcess9"/>
    <dgm:cxn modelId="{4751534B-398F-4F18-8F30-8AD1B09971CB}" type="presParOf" srcId="{674C1D78-7E96-40C9-BD94-46891FB545D0}" destId="{F5868F05-238C-4701-87D3-C7D5951676C8}" srcOrd="0" destOrd="0" presId="urn:microsoft.com/office/officeart/2005/8/layout/hProcess9"/>
    <dgm:cxn modelId="{253BBE89-4A9A-4C13-AAFF-5E24E5407E2A}" type="presParOf" srcId="{674C1D78-7E96-40C9-BD94-46891FB545D0}" destId="{79C2B147-6C73-4584-8014-0983577B2D78}" srcOrd="1" destOrd="0" presId="urn:microsoft.com/office/officeart/2005/8/layout/hProcess9"/>
    <dgm:cxn modelId="{7E71AA20-F22D-4C8E-91BC-CDAA248E7E14}" type="presParOf" srcId="{674C1D78-7E96-40C9-BD94-46891FB545D0}" destId="{B1F762FE-C70E-4EC9-A7C8-3C2CBD4EF296}" srcOrd="2" destOrd="0" presId="urn:microsoft.com/office/officeart/2005/8/layout/hProcess9"/>
    <dgm:cxn modelId="{41B903B5-48DF-4981-B5FA-FD1866325552}" type="presParOf" srcId="{674C1D78-7E96-40C9-BD94-46891FB545D0}" destId="{83F5ED20-7416-4EDE-9144-8D532E985A20}" srcOrd="3" destOrd="0" presId="urn:microsoft.com/office/officeart/2005/8/layout/hProcess9"/>
    <dgm:cxn modelId="{E7BD30EC-271D-48A3-BFD9-8B2562DE9021}" type="presParOf" srcId="{674C1D78-7E96-40C9-BD94-46891FB545D0}" destId="{CB4C3A3C-510F-48FC-8573-85A22874F87A}" srcOrd="4" destOrd="0" presId="urn:microsoft.com/office/officeart/2005/8/layout/hProcess9"/>
    <dgm:cxn modelId="{70CCC74E-F480-4550-9108-856EC737D692}" type="presParOf" srcId="{674C1D78-7E96-40C9-BD94-46891FB545D0}" destId="{35C9B56E-0BE7-4BA9-B7D4-F679074795C5}" srcOrd="5" destOrd="0" presId="urn:microsoft.com/office/officeart/2005/8/layout/hProcess9"/>
    <dgm:cxn modelId="{25453E04-E214-48C9-9AE0-152F59384AA3}" type="presParOf" srcId="{674C1D78-7E96-40C9-BD94-46891FB545D0}" destId="{2A11DE11-9BC3-40E1-9C71-19C454070DE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BFC540-714A-40FF-80DE-B6FDD701460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3" csCatId="accent1" phldr="1"/>
      <dgm:spPr/>
    </dgm:pt>
    <dgm:pt modelId="{ADF91BC0-2C4B-4132-B4ED-023D289C35ED}">
      <dgm:prSet phldrT="[Text]"/>
      <dgm:spPr/>
      <dgm:t>
        <a:bodyPr/>
        <a:lstStyle/>
        <a:p>
          <a:r>
            <a:rPr lang="en-US" dirty="0"/>
            <a:t>Population distribution</a:t>
          </a:r>
        </a:p>
      </dgm:t>
    </dgm:pt>
    <dgm:pt modelId="{FCEDFDD7-B655-4AE5-AED3-1E701FC2C5C2}" type="parTrans" cxnId="{46B09ED2-720A-4462-8DBE-B31AB164172F}">
      <dgm:prSet/>
      <dgm:spPr/>
      <dgm:t>
        <a:bodyPr/>
        <a:lstStyle/>
        <a:p>
          <a:endParaRPr lang="en-US"/>
        </a:p>
      </dgm:t>
    </dgm:pt>
    <dgm:pt modelId="{B8533CAA-227C-4D49-9DE4-37AF840080F4}" type="sibTrans" cxnId="{46B09ED2-720A-4462-8DBE-B31AB164172F}">
      <dgm:prSet/>
      <dgm:spPr/>
      <dgm:t>
        <a:bodyPr/>
        <a:lstStyle/>
        <a:p>
          <a:endParaRPr lang="en-US"/>
        </a:p>
      </dgm:t>
    </dgm:pt>
    <dgm:pt modelId="{57F5C4FC-69E2-4B74-8723-251F0A9E654D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Hazard severity</a:t>
          </a:r>
        </a:p>
      </dgm:t>
    </dgm:pt>
    <dgm:pt modelId="{62216F6E-CB66-4CB3-A61A-72C7AF422D38}" type="parTrans" cxnId="{49C8C594-8F78-4F8B-BAEB-76E342D21A35}">
      <dgm:prSet/>
      <dgm:spPr/>
      <dgm:t>
        <a:bodyPr/>
        <a:lstStyle/>
        <a:p>
          <a:endParaRPr lang="en-US"/>
        </a:p>
      </dgm:t>
    </dgm:pt>
    <dgm:pt modelId="{FC9576F1-E505-461B-9FBB-2198B1A8E130}" type="sibTrans" cxnId="{49C8C594-8F78-4F8B-BAEB-76E342D21A35}">
      <dgm:prSet/>
      <dgm:spPr/>
      <dgm:t>
        <a:bodyPr/>
        <a:lstStyle/>
        <a:p>
          <a:endParaRPr lang="en-US"/>
        </a:p>
      </dgm:t>
    </dgm:pt>
    <dgm:pt modelId="{DEE81795-05D2-4395-98FA-81F52526CB7A}">
      <dgm:prSet phldrT="[Text]"/>
      <dgm:spPr/>
      <dgm:t>
        <a:bodyPr/>
        <a:lstStyle/>
        <a:p>
          <a:r>
            <a:rPr lang="en-US" dirty="0"/>
            <a:t>Topography</a:t>
          </a:r>
        </a:p>
      </dgm:t>
    </dgm:pt>
    <dgm:pt modelId="{76BAF6BC-E19B-4E72-A630-5D91F980AC90}" type="parTrans" cxnId="{ECE7DD83-E763-46B2-A35A-12F31A7B420F}">
      <dgm:prSet/>
      <dgm:spPr/>
      <dgm:t>
        <a:bodyPr/>
        <a:lstStyle/>
        <a:p>
          <a:endParaRPr lang="en-US"/>
        </a:p>
      </dgm:t>
    </dgm:pt>
    <dgm:pt modelId="{B3AEBA9E-9183-43FF-9638-6D2FFCC97442}" type="sibTrans" cxnId="{ECE7DD83-E763-46B2-A35A-12F31A7B420F}">
      <dgm:prSet/>
      <dgm:spPr/>
      <dgm:t>
        <a:bodyPr/>
        <a:lstStyle/>
        <a:p>
          <a:endParaRPr lang="en-US"/>
        </a:p>
      </dgm:t>
    </dgm:pt>
    <dgm:pt modelId="{20F7788A-C6D3-4EED-86CB-688F6666FAEE}">
      <dgm:prSet phldrT="[Text]"/>
      <dgm:spPr/>
      <dgm:t>
        <a:bodyPr/>
        <a:lstStyle/>
        <a:p>
          <a:r>
            <a:rPr lang="en-US" dirty="0"/>
            <a:t>Local climate</a:t>
          </a:r>
        </a:p>
      </dgm:t>
    </dgm:pt>
    <dgm:pt modelId="{44DF1E0B-0F21-4480-8B1F-9D6454FCC701}" type="parTrans" cxnId="{81A9E387-83C3-4AC7-BAD5-11A841FD91F8}">
      <dgm:prSet/>
      <dgm:spPr/>
      <dgm:t>
        <a:bodyPr/>
        <a:lstStyle/>
        <a:p>
          <a:endParaRPr lang="en-US"/>
        </a:p>
      </dgm:t>
    </dgm:pt>
    <dgm:pt modelId="{EF65C880-D1DA-4A68-8046-A816682C10B4}" type="sibTrans" cxnId="{81A9E387-83C3-4AC7-BAD5-11A841FD91F8}">
      <dgm:prSet/>
      <dgm:spPr/>
      <dgm:t>
        <a:bodyPr/>
        <a:lstStyle/>
        <a:p>
          <a:endParaRPr lang="en-US"/>
        </a:p>
      </dgm:t>
    </dgm:pt>
    <dgm:pt modelId="{E6A1D410-BBCE-4C6B-A2CB-4B65488612F0}">
      <dgm:prSet phldrT="[Text]"/>
      <dgm:spPr/>
      <dgm:t>
        <a:bodyPr/>
        <a:lstStyle/>
        <a:p>
          <a:r>
            <a:rPr lang="en-US" dirty="0"/>
            <a:t>Thermal damage radius size</a:t>
          </a:r>
        </a:p>
      </dgm:t>
    </dgm:pt>
    <dgm:pt modelId="{76F591A7-5217-41C4-A578-19BD651E062B}" type="parTrans" cxnId="{DD428CDB-4C17-4FC6-AC78-045DB651BAF5}">
      <dgm:prSet/>
      <dgm:spPr/>
      <dgm:t>
        <a:bodyPr/>
        <a:lstStyle/>
        <a:p>
          <a:endParaRPr lang="en-US"/>
        </a:p>
      </dgm:t>
    </dgm:pt>
    <dgm:pt modelId="{80F45E9F-174C-45E4-9F1B-E72BE7620E32}" type="sibTrans" cxnId="{DD428CDB-4C17-4FC6-AC78-045DB651BAF5}">
      <dgm:prSet/>
      <dgm:spPr/>
      <dgm:t>
        <a:bodyPr/>
        <a:lstStyle/>
        <a:p>
          <a:endParaRPr lang="en-US"/>
        </a:p>
      </dgm:t>
    </dgm:pt>
    <dgm:pt modelId="{659A3AC2-298F-4AC9-A5A8-A3743B4450A5}" type="pres">
      <dgm:prSet presAssocID="{ADBFC540-714A-40FF-80DE-B6FDD701460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0589804-EA78-43C8-A132-ABEB4C582292}" type="pres">
      <dgm:prSet presAssocID="{57F5C4FC-69E2-4B74-8723-251F0A9E654D}" presName="centerShape" presStyleLbl="node0" presStyleIdx="0" presStyleCnt="1"/>
      <dgm:spPr/>
    </dgm:pt>
    <dgm:pt modelId="{09545CF7-CE2A-4907-93EE-DE1F4CE2414A}" type="pres">
      <dgm:prSet presAssocID="{76BAF6BC-E19B-4E72-A630-5D91F980AC90}" presName="parTrans" presStyleLbl="bgSibTrans2D1" presStyleIdx="0" presStyleCnt="4"/>
      <dgm:spPr/>
    </dgm:pt>
    <dgm:pt modelId="{B71404F5-46FF-46FA-98F6-DD5A7C86ADE4}" type="pres">
      <dgm:prSet presAssocID="{DEE81795-05D2-4395-98FA-81F52526CB7A}" presName="node" presStyleLbl="node1" presStyleIdx="0" presStyleCnt="4">
        <dgm:presLayoutVars>
          <dgm:bulletEnabled val="1"/>
        </dgm:presLayoutVars>
      </dgm:prSet>
      <dgm:spPr/>
    </dgm:pt>
    <dgm:pt modelId="{3964D045-5E7D-40C4-8E55-5F85A048B0FA}" type="pres">
      <dgm:prSet presAssocID="{FCEDFDD7-B655-4AE5-AED3-1E701FC2C5C2}" presName="parTrans" presStyleLbl="bgSibTrans2D1" presStyleIdx="1" presStyleCnt="4"/>
      <dgm:spPr/>
    </dgm:pt>
    <dgm:pt modelId="{6E43DD84-8926-47A7-991C-F64E4CC92EDF}" type="pres">
      <dgm:prSet presAssocID="{ADF91BC0-2C4B-4132-B4ED-023D289C35ED}" presName="node" presStyleLbl="node1" presStyleIdx="1" presStyleCnt="4">
        <dgm:presLayoutVars>
          <dgm:bulletEnabled val="1"/>
        </dgm:presLayoutVars>
      </dgm:prSet>
      <dgm:spPr/>
    </dgm:pt>
    <dgm:pt modelId="{50A7370F-3681-4446-8598-F22A7DF57D41}" type="pres">
      <dgm:prSet presAssocID="{44DF1E0B-0F21-4480-8B1F-9D6454FCC701}" presName="parTrans" presStyleLbl="bgSibTrans2D1" presStyleIdx="2" presStyleCnt="4"/>
      <dgm:spPr/>
    </dgm:pt>
    <dgm:pt modelId="{1D016DCC-BBFD-4ACE-8D6E-C6825CBE1EEE}" type="pres">
      <dgm:prSet presAssocID="{20F7788A-C6D3-4EED-86CB-688F6666FAEE}" presName="node" presStyleLbl="node1" presStyleIdx="2" presStyleCnt="4">
        <dgm:presLayoutVars>
          <dgm:bulletEnabled val="1"/>
        </dgm:presLayoutVars>
      </dgm:prSet>
      <dgm:spPr/>
    </dgm:pt>
    <dgm:pt modelId="{04B57B11-1BD3-403B-8B34-F8FBCD6ECF02}" type="pres">
      <dgm:prSet presAssocID="{76F591A7-5217-41C4-A578-19BD651E062B}" presName="parTrans" presStyleLbl="bgSibTrans2D1" presStyleIdx="3" presStyleCnt="4"/>
      <dgm:spPr/>
    </dgm:pt>
    <dgm:pt modelId="{FCAB2510-8A92-468B-857D-D4460BD63AC1}" type="pres">
      <dgm:prSet presAssocID="{E6A1D410-BBCE-4C6B-A2CB-4B65488612F0}" presName="node" presStyleLbl="node1" presStyleIdx="3" presStyleCnt="4">
        <dgm:presLayoutVars>
          <dgm:bulletEnabled val="1"/>
        </dgm:presLayoutVars>
      </dgm:prSet>
      <dgm:spPr/>
    </dgm:pt>
  </dgm:ptLst>
  <dgm:cxnLst>
    <dgm:cxn modelId="{4095A503-D422-4B65-9792-B7068C3A6360}" type="presOf" srcId="{76BAF6BC-E19B-4E72-A630-5D91F980AC90}" destId="{09545CF7-CE2A-4907-93EE-DE1F4CE2414A}" srcOrd="0" destOrd="0" presId="urn:microsoft.com/office/officeart/2005/8/layout/radial4"/>
    <dgm:cxn modelId="{B3F6871F-D223-4E35-B29D-0D4623722D2C}" type="presOf" srcId="{76F591A7-5217-41C4-A578-19BD651E062B}" destId="{04B57B11-1BD3-403B-8B34-F8FBCD6ECF02}" srcOrd="0" destOrd="0" presId="urn:microsoft.com/office/officeart/2005/8/layout/radial4"/>
    <dgm:cxn modelId="{AF10AA25-E5EB-444D-8648-C04DCADBB2BF}" type="presOf" srcId="{ADBFC540-714A-40FF-80DE-B6FDD701460D}" destId="{659A3AC2-298F-4AC9-A5A8-A3743B4450A5}" srcOrd="0" destOrd="0" presId="urn:microsoft.com/office/officeart/2005/8/layout/radial4"/>
    <dgm:cxn modelId="{7123FE25-2BAF-45F7-9D2B-BBC7FE03E3B1}" type="presOf" srcId="{DEE81795-05D2-4395-98FA-81F52526CB7A}" destId="{B71404F5-46FF-46FA-98F6-DD5A7C86ADE4}" srcOrd="0" destOrd="0" presId="urn:microsoft.com/office/officeart/2005/8/layout/radial4"/>
    <dgm:cxn modelId="{DF9C1248-1BF5-49AA-9C53-4953838482DF}" type="presOf" srcId="{ADF91BC0-2C4B-4132-B4ED-023D289C35ED}" destId="{6E43DD84-8926-47A7-991C-F64E4CC92EDF}" srcOrd="0" destOrd="0" presId="urn:microsoft.com/office/officeart/2005/8/layout/radial4"/>
    <dgm:cxn modelId="{85A8F852-58DF-4352-8DEE-4204B331C07D}" type="presOf" srcId="{44DF1E0B-0F21-4480-8B1F-9D6454FCC701}" destId="{50A7370F-3681-4446-8598-F22A7DF57D41}" srcOrd="0" destOrd="0" presId="urn:microsoft.com/office/officeart/2005/8/layout/radial4"/>
    <dgm:cxn modelId="{ECE7DD83-E763-46B2-A35A-12F31A7B420F}" srcId="{57F5C4FC-69E2-4B74-8723-251F0A9E654D}" destId="{DEE81795-05D2-4395-98FA-81F52526CB7A}" srcOrd="0" destOrd="0" parTransId="{76BAF6BC-E19B-4E72-A630-5D91F980AC90}" sibTransId="{B3AEBA9E-9183-43FF-9638-6D2FFCC97442}"/>
    <dgm:cxn modelId="{81A9E387-83C3-4AC7-BAD5-11A841FD91F8}" srcId="{57F5C4FC-69E2-4B74-8723-251F0A9E654D}" destId="{20F7788A-C6D3-4EED-86CB-688F6666FAEE}" srcOrd="2" destOrd="0" parTransId="{44DF1E0B-0F21-4480-8B1F-9D6454FCC701}" sibTransId="{EF65C880-D1DA-4A68-8046-A816682C10B4}"/>
    <dgm:cxn modelId="{49C8C594-8F78-4F8B-BAEB-76E342D21A35}" srcId="{ADBFC540-714A-40FF-80DE-B6FDD701460D}" destId="{57F5C4FC-69E2-4B74-8723-251F0A9E654D}" srcOrd="0" destOrd="0" parTransId="{62216F6E-CB66-4CB3-A61A-72C7AF422D38}" sibTransId="{FC9576F1-E505-461B-9FBB-2198B1A8E130}"/>
    <dgm:cxn modelId="{230A649D-E0E7-49A7-B4C6-18EBC79B15A6}" type="presOf" srcId="{E6A1D410-BBCE-4C6B-A2CB-4B65488612F0}" destId="{FCAB2510-8A92-468B-857D-D4460BD63AC1}" srcOrd="0" destOrd="0" presId="urn:microsoft.com/office/officeart/2005/8/layout/radial4"/>
    <dgm:cxn modelId="{6B0481B2-BE99-49F5-9CB9-E207E10F228D}" type="presOf" srcId="{20F7788A-C6D3-4EED-86CB-688F6666FAEE}" destId="{1D016DCC-BBFD-4ACE-8D6E-C6825CBE1EEE}" srcOrd="0" destOrd="0" presId="urn:microsoft.com/office/officeart/2005/8/layout/radial4"/>
    <dgm:cxn modelId="{8DBDF1CB-C912-40CB-B34F-C622C65F78D7}" type="presOf" srcId="{FCEDFDD7-B655-4AE5-AED3-1E701FC2C5C2}" destId="{3964D045-5E7D-40C4-8E55-5F85A048B0FA}" srcOrd="0" destOrd="0" presId="urn:microsoft.com/office/officeart/2005/8/layout/radial4"/>
    <dgm:cxn modelId="{46B09ED2-720A-4462-8DBE-B31AB164172F}" srcId="{57F5C4FC-69E2-4B74-8723-251F0A9E654D}" destId="{ADF91BC0-2C4B-4132-B4ED-023D289C35ED}" srcOrd="1" destOrd="0" parTransId="{FCEDFDD7-B655-4AE5-AED3-1E701FC2C5C2}" sibTransId="{B8533CAA-227C-4D49-9DE4-37AF840080F4}"/>
    <dgm:cxn modelId="{DD428CDB-4C17-4FC6-AC78-045DB651BAF5}" srcId="{57F5C4FC-69E2-4B74-8723-251F0A9E654D}" destId="{E6A1D410-BBCE-4C6B-A2CB-4B65488612F0}" srcOrd="3" destOrd="0" parTransId="{76F591A7-5217-41C4-A578-19BD651E062B}" sibTransId="{80F45E9F-174C-45E4-9F1B-E72BE7620E32}"/>
    <dgm:cxn modelId="{D5CA67FC-66EF-4766-8D45-DC30F2218300}" type="presOf" srcId="{57F5C4FC-69E2-4B74-8723-251F0A9E654D}" destId="{A0589804-EA78-43C8-A132-ABEB4C582292}" srcOrd="0" destOrd="0" presId="urn:microsoft.com/office/officeart/2005/8/layout/radial4"/>
    <dgm:cxn modelId="{1C2750BD-20A7-4A9D-B6D0-AE12ECA14871}" type="presParOf" srcId="{659A3AC2-298F-4AC9-A5A8-A3743B4450A5}" destId="{A0589804-EA78-43C8-A132-ABEB4C582292}" srcOrd="0" destOrd="0" presId="urn:microsoft.com/office/officeart/2005/8/layout/radial4"/>
    <dgm:cxn modelId="{0C4F6A13-16B9-4822-8941-CF12DBDE98FD}" type="presParOf" srcId="{659A3AC2-298F-4AC9-A5A8-A3743B4450A5}" destId="{09545CF7-CE2A-4907-93EE-DE1F4CE2414A}" srcOrd="1" destOrd="0" presId="urn:microsoft.com/office/officeart/2005/8/layout/radial4"/>
    <dgm:cxn modelId="{7F0BC629-956B-40D2-B1A4-1DC826C1AB5A}" type="presParOf" srcId="{659A3AC2-298F-4AC9-A5A8-A3743B4450A5}" destId="{B71404F5-46FF-46FA-98F6-DD5A7C86ADE4}" srcOrd="2" destOrd="0" presId="urn:microsoft.com/office/officeart/2005/8/layout/radial4"/>
    <dgm:cxn modelId="{1A50EB85-18B6-4B80-A1B7-BBB5824F3573}" type="presParOf" srcId="{659A3AC2-298F-4AC9-A5A8-A3743B4450A5}" destId="{3964D045-5E7D-40C4-8E55-5F85A048B0FA}" srcOrd="3" destOrd="0" presId="urn:microsoft.com/office/officeart/2005/8/layout/radial4"/>
    <dgm:cxn modelId="{6FF9F95B-6EDD-4720-B67E-5A35C3C09054}" type="presParOf" srcId="{659A3AC2-298F-4AC9-A5A8-A3743B4450A5}" destId="{6E43DD84-8926-47A7-991C-F64E4CC92EDF}" srcOrd="4" destOrd="0" presId="urn:microsoft.com/office/officeart/2005/8/layout/radial4"/>
    <dgm:cxn modelId="{E4420813-2B60-44A9-A6D0-C131915E60AC}" type="presParOf" srcId="{659A3AC2-298F-4AC9-A5A8-A3743B4450A5}" destId="{50A7370F-3681-4446-8598-F22A7DF57D41}" srcOrd="5" destOrd="0" presId="urn:microsoft.com/office/officeart/2005/8/layout/radial4"/>
    <dgm:cxn modelId="{43D30543-C4DE-44A4-8561-70AE0E36CCE1}" type="presParOf" srcId="{659A3AC2-298F-4AC9-A5A8-A3743B4450A5}" destId="{1D016DCC-BBFD-4ACE-8D6E-C6825CBE1EEE}" srcOrd="6" destOrd="0" presId="urn:microsoft.com/office/officeart/2005/8/layout/radial4"/>
    <dgm:cxn modelId="{C381ED93-193A-47BD-A9F4-4EF0720CFB64}" type="presParOf" srcId="{659A3AC2-298F-4AC9-A5A8-A3743B4450A5}" destId="{04B57B11-1BD3-403B-8B34-F8FBCD6ECF02}" srcOrd="7" destOrd="0" presId="urn:microsoft.com/office/officeart/2005/8/layout/radial4"/>
    <dgm:cxn modelId="{BCD53A0B-CC4C-4CF8-903D-A7D9DECE55E2}" type="presParOf" srcId="{659A3AC2-298F-4AC9-A5A8-A3743B4450A5}" destId="{FCAB2510-8A92-468B-857D-D4460BD63AC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211A3-7E2C-432F-8729-07F30A8E9985}">
      <dsp:nvSpPr>
        <dsp:cNvPr id="0" name=""/>
        <dsp:cNvSpPr/>
      </dsp:nvSpPr>
      <dsp:spPr>
        <a:xfrm>
          <a:off x="817033" y="0"/>
          <a:ext cx="9259710" cy="2013235"/>
        </a:xfrm>
        <a:prstGeom prst="rightArrow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68F05-238C-4701-87D3-C7D5951676C8}">
      <dsp:nvSpPr>
        <dsp:cNvPr id="0" name=""/>
        <dsp:cNvSpPr/>
      </dsp:nvSpPr>
      <dsp:spPr>
        <a:xfrm>
          <a:off x="8444" y="603970"/>
          <a:ext cx="2614300" cy="8052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Topography map over studied area</a:t>
          </a:r>
        </a:p>
      </dsp:txBody>
      <dsp:txXfrm>
        <a:off x="47755" y="643281"/>
        <a:ext cx="2535678" cy="726672"/>
      </dsp:txXfrm>
    </dsp:sp>
    <dsp:sp modelId="{B1F762FE-C70E-4EC9-A7C8-3C2CBD4EF296}">
      <dsp:nvSpPr>
        <dsp:cNvPr id="0" name=""/>
        <dsp:cNvSpPr/>
      </dsp:nvSpPr>
      <dsp:spPr>
        <a:xfrm>
          <a:off x="2762640" y="603970"/>
          <a:ext cx="2614300" cy="8052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Flood Model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Simulated water depth and flow velocity data</a:t>
          </a:r>
        </a:p>
      </dsp:txBody>
      <dsp:txXfrm>
        <a:off x="2801951" y="643281"/>
        <a:ext cx="2535678" cy="726672"/>
      </dsp:txXfrm>
    </dsp:sp>
    <dsp:sp modelId="{CB4C3A3C-510F-48FC-8573-85A22874F87A}">
      <dsp:nvSpPr>
        <dsp:cNvPr id="0" name=""/>
        <dsp:cNvSpPr/>
      </dsp:nvSpPr>
      <dsp:spPr>
        <a:xfrm>
          <a:off x="5516836" y="603970"/>
          <a:ext cx="2614300" cy="8052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Affected Population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Model output compared to population data as an assessment of hazard severity</a:t>
          </a:r>
        </a:p>
      </dsp:txBody>
      <dsp:txXfrm>
        <a:off x="5556147" y="643281"/>
        <a:ext cx="2535678" cy="726672"/>
      </dsp:txXfrm>
    </dsp:sp>
    <dsp:sp modelId="{2A11DE11-9BC3-40E1-9C71-19C454070DE3}">
      <dsp:nvSpPr>
        <dsp:cNvPr id="0" name=""/>
        <dsp:cNvSpPr/>
      </dsp:nvSpPr>
      <dsp:spPr>
        <a:xfrm>
          <a:off x="8271032" y="603970"/>
          <a:ext cx="2614300" cy="805294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Mitigation Strategies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Hazard analysis pipeline developed for integration to future defense planning</a:t>
          </a:r>
        </a:p>
      </dsp:txBody>
      <dsp:txXfrm>
        <a:off x="8310343" y="643281"/>
        <a:ext cx="2535678" cy="726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89804-EA78-43C8-A132-ABEB4C582292}">
      <dsp:nvSpPr>
        <dsp:cNvPr id="0" name=""/>
        <dsp:cNvSpPr/>
      </dsp:nvSpPr>
      <dsp:spPr>
        <a:xfrm>
          <a:off x="1591832" y="1133488"/>
          <a:ext cx="1081994" cy="1081994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Hazard severity</a:t>
          </a:r>
        </a:p>
      </dsp:txBody>
      <dsp:txXfrm>
        <a:off x="1750286" y="1291942"/>
        <a:ext cx="765086" cy="765086"/>
      </dsp:txXfrm>
    </dsp:sp>
    <dsp:sp modelId="{09545CF7-CE2A-4907-93EE-DE1F4CE2414A}">
      <dsp:nvSpPr>
        <dsp:cNvPr id="0" name=""/>
        <dsp:cNvSpPr/>
      </dsp:nvSpPr>
      <dsp:spPr>
        <a:xfrm rot="11700000">
          <a:off x="772691" y="1263836"/>
          <a:ext cx="805995" cy="30836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404F5-46FF-46FA-98F6-DD5A7C86ADE4}">
      <dsp:nvSpPr>
        <dsp:cNvPr id="0" name=""/>
        <dsp:cNvSpPr/>
      </dsp:nvSpPr>
      <dsp:spPr>
        <a:xfrm>
          <a:off x="272475" y="902559"/>
          <a:ext cx="1027894" cy="82231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Topography</a:t>
          </a:r>
        </a:p>
      </dsp:txBody>
      <dsp:txXfrm>
        <a:off x="296560" y="926644"/>
        <a:ext cx="979724" cy="774145"/>
      </dsp:txXfrm>
    </dsp:sp>
    <dsp:sp modelId="{3964D045-5E7D-40C4-8E55-5F85A048B0FA}">
      <dsp:nvSpPr>
        <dsp:cNvPr id="0" name=""/>
        <dsp:cNvSpPr/>
      </dsp:nvSpPr>
      <dsp:spPr>
        <a:xfrm rot="14700000">
          <a:off x="1311057" y="622236"/>
          <a:ext cx="805995" cy="30836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16408"/>
            <a:satOff val="-1994"/>
            <a:lumOff val="79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3DD84-8926-47A7-991C-F64E4CC92EDF}">
      <dsp:nvSpPr>
        <dsp:cNvPr id="0" name=""/>
        <dsp:cNvSpPr/>
      </dsp:nvSpPr>
      <dsp:spPr>
        <a:xfrm>
          <a:off x="1029793" y="23"/>
          <a:ext cx="1027894" cy="82231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Population distribution</a:t>
          </a:r>
        </a:p>
      </dsp:txBody>
      <dsp:txXfrm>
        <a:off x="1053878" y="24108"/>
        <a:ext cx="979724" cy="774145"/>
      </dsp:txXfrm>
    </dsp:sp>
    <dsp:sp modelId="{50A7370F-3681-4446-8598-F22A7DF57D41}">
      <dsp:nvSpPr>
        <dsp:cNvPr id="0" name=""/>
        <dsp:cNvSpPr/>
      </dsp:nvSpPr>
      <dsp:spPr>
        <a:xfrm rot="17700000">
          <a:off x="2148606" y="622236"/>
          <a:ext cx="805995" cy="30836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32817"/>
            <a:satOff val="-3987"/>
            <a:lumOff val="159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16DCC-BBFD-4ACE-8D6E-C6825CBE1EEE}">
      <dsp:nvSpPr>
        <dsp:cNvPr id="0" name=""/>
        <dsp:cNvSpPr/>
      </dsp:nvSpPr>
      <dsp:spPr>
        <a:xfrm>
          <a:off x="2207970" y="23"/>
          <a:ext cx="1027894" cy="82231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Local climate</a:t>
          </a:r>
        </a:p>
      </dsp:txBody>
      <dsp:txXfrm>
        <a:off x="2232055" y="24108"/>
        <a:ext cx="979724" cy="774145"/>
      </dsp:txXfrm>
    </dsp:sp>
    <dsp:sp modelId="{04B57B11-1BD3-403B-8B34-F8FBCD6ECF02}">
      <dsp:nvSpPr>
        <dsp:cNvPr id="0" name=""/>
        <dsp:cNvSpPr/>
      </dsp:nvSpPr>
      <dsp:spPr>
        <a:xfrm rot="20700000">
          <a:off x="2686972" y="1263836"/>
          <a:ext cx="805995" cy="30836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B2510-8A92-468B-857D-D4460BD63AC1}">
      <dsp:nvSpPr>
        <dsp:cNvPr id="0" name=""/>
        <dsp:cNvSpPr/>
      </dsp:nvSpPr>
      <dsp:spPr>
        <a:xfrm>
          <a:off x="2965288" y="902559"/>
          <a:ext cx="1027894" cy="82231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Thermal damage radius size</a:t>
          </a:r>
        </a:p>
      </dsp:txBody>
      <dsp:txXfrm>
        <a:off x="2989373" y="926644"/>
        <a:ext cx="979724" cy="774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0076-0A8E-DA18-51A1-556C196C7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2F1AF-9836-7F34-C8BB-BEEB89C4E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5B994-893F-D13D-9924-278C1C344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D60-028D-453D-B7A6-4DCF935AB09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05F58-E202-78FA-EEFB-39EE0543F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B8154-AAA4-3094-01E2-9D5323788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6E72-2469-4A63-A0B2-3F6F7EA5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5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353C-EBE1-8310-B411-EF98C2C67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1B67D-6A57-9303-2599-911183078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F645B-A5F6-ADAF-9454-6F1D10DE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D60-028D-453D-B7A6-4DCF935AB09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F0A0E-4F88-71D8-AE07-68294E62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D8221-635B-5409-7E2C-7A7B62B72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6E72-2469-4A63-A0B2-3F6F7EA5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4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20E158-4DE9-6772-D01B-19B99903A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A44DEB-9E21-5059-AE24-820AC3496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4CA82-3523-352C-AA8D-621885DB2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D60-028D-453D-B7A6-4DCF935AB09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9147E-59EA-4C16-1210-8FF074417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4C346-4E3A-5169-393C-A61061E9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6E72-2469-4A63-A0B2-3F6F7EA5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3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FA9F3-676A-4225-058A-A33F2E7F3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096F7-3446-5547-9858-3C049D06D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5C1D1-5B63-0DA2-D9E7-54E20977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D60-028D-453D-B7A6-4DCF935AB09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BF0A8-9415-6DCE-7024-90759EB87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5A835-D938-B300-715D-AD600A24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6E72-2469-4A63-A0B2-3F6F7EA5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A3843-0FD1-68B3-FC1D-77219118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9DA8B-8F36-10DE-3C78-D5D8679BD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B7490-0427-54DC-AD63-AB627C10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D60-028D-453D-B7A6-4DCF935AB09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D523C-E51C-1520-10DB-97F7A081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B0086-79F7-F74A-85DA-7D8D5B196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6E72-2469-4A63-A0B2-3F6F7EA5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7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314B-1EF9-220E-9190-2D091FB8B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91F55-8198-D821-C56F-40B40D553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EBBA4-0CB6-F42E-5A13-7731BC81B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A9E52-320E-3F43-0014-019B260C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D60-028D-453D-B7A6-4DCF935AB09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36F14-1A4E-C7D7-D616-49DF3A57D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44CA5-B472-1A3C-D317-A6AA42DB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6E72-2469-4A63-A0B2-3F6F7EA5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E6239-83F5-E0B6-DC83-59B9BFF33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EF370-E779-9CBB-DD6D-938568E36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56FDC-B736-41A8-F05E-F1E4F5C23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DB73A5-2AB2-8F28-D7F3-F13892162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F517EF-F5B1-45EA-C6BB-9D5522C366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79DE46-9D7F-6E68-1742-4FEE6B51C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D60-028D-453D-B7A6-4DCF935AB09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8D130-9695-AD05-E1E0-8842D6F41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8FE6CF-B14E-11E5-AEC4-28E7CB3EA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6E72-2469-4A63-A0B2-3F6F7EA5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8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1D983-7C28-C922-1C80-196F97B64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FFC2F4-114A-669E-9143-8B744A63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D60-028D-453D-B7A6-4DCF935AB09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AB8034-8BBE-5B09-ACA4-00B7EF3E2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8215D-C387-B129-5F7E-5071DB5A3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6E72-2469-4A63-A0B2-3F6F7EA5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0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108CE6-8D88-7377-7A4C-CD6612C44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D60-028D-453D-B7A6-4DCF935AB09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1990F6-B213-C625-3419-E76109D0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7BD3A-6FC1-4698-2D53-73F7B64F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6E72-2469-4A63-A0B2-3F6F7EA5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829C4-3240-34E5-E92B-61A85972C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F3F8A-4D33-5121-F081-367918201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C5281-51C7-92C1-ADED-F6FAD5327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021BB-C63E-8C7B-876A-B5836555A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D60-028D-453D-B7A6-4DCF935AB09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756A0-1237-B9C5-9A65-25FB50BC7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F4BB4-D7D2-EAAA-A5C3-9B85C9DE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6E72-2469-4A63-A0B2-3F6F7EA5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41D0-7468-FCC8-8049-6EEDA3BE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7E7710-DA16-286C-8AAB-21FA170D9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56702-69DA-7301-E3F4-41C5314E1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F6EF4-2AA9-E060-8B90-F56D254A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D60-028D-453D-B7A6-4DCF935AB09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F8F0D-B33D-C582-3CAA-3C7F06C27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25CAA-D6B4-6DAE-BDBB-E580A1280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6E72-2469-4A63-A0B2-3F6F7EA5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0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184058-6C0C-BEBE-D0BC-E9AA1FA29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39FC4-DB70-773E-28EC-D984ED09A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A3CA3-4167-0946-C947-CAA761B20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EED60-028D-453D-B7A6-4DCF935AB09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29E4C-FFE4-9875-4404-F48CB3A9A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F39BB-86F9-F780-432E-998691F2E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76E72-2469-4A63-A0B2-3F6F7EA5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3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he biggest asteroid to hit Earth in recorded history vanished without a  trace: How? | Live Science">
            <a:extLst>
              <a:ext uri="{FF2B5EF4-FFF2-40B4-BE49-F238E27FC236}">
                <a16:creationId xmlns:a16="http://schemas.microsoft.com/office/drawing/2014/main" id="{E889EB8B-9A23-DBFA-C1E3-BF49AE4F8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9"/>
          <a:stretch/>
        </p:blipFill>
        <p:spPr bwMode="auto">
          <a:xfrm>
            <a:off x="0" y="718526"/>
            <a:ext cx="12192000" cy="621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79AC8B-ED43-42C8-5858-5237FD122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59007"/>
            <a:ext cx="12192000" cy="2256572"/>
          </a:xfrm>
        </p:spPr>
        <p:txBody>
          <a:bodyPr>
            <a:normAutofit fontScale="90000"/>
          </a:bodyPr>
          <a:lstStyle/>
          <a:p>
            <a:r>
              <a:rPr lang="en-US" dirty="0">
                <a:ln w="28575">
                  <a:noFill/>
                </a:ln>
                <a:solidFill>
                  <a:schemeClr val="bg1"/>
                </a:solidFill>
                <a:latin typeface="Franklin Gothic Heavy" panose="020B0903020102020204" pitchFamily="34" charset="0"/>
              </a:rPr>
              <a:t>Characterizing Potential Long-Term Downstream Flooding Hazards Post-Asteroid-Impact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BA3B9-411F-72E1-31E9-3035FBE05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827269"/>
            <a:ext cx="12192000" cy="531967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0">
                <a:srgbClr val="4A7496">
                  <a:alpha val="50000"/>
                </a:srgbClr>
              </a:gs>
              <a:gs pos="100000">
                <a:srgbClr val="0B2549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Lucienne S. Morton, Timothy N. Titus, Kaj E. Williams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839D7-8CC6-1648-89A6-871DD708C238}"/>
              </a:ext>
            </a:extLst>
          </p:cNvPr>
          <p:cNvSpPr txBox="1"/>
          <p:nvPr/>
        </p:nvSpPr>
        <p:spPr>
          <a:xfrm>
            <a:off x="0" y="6351262"/>
            <a:ext cx="12192000" cy="584775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0">
                <a:srgbClr val="0A2447"/>
              </a:gs>
              <a:gs pos="100000">
                <a:srgbClr val="4A7496">
                  <a:alpha val="50000"/>
                </a:srgbClr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Partial funding from the USGS Astrogeology Science Center and NSF through NAU Astronomy &amp; Planetary Science REU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807BDB-F834-E985-C8B9-6299BC43ECA8}"/>
              </a:ext>
            </a:extLst>
          </p:cNvPr>
          <p:cNvGrpSpPr/>
          <p:nvPr/>
        </p:nvGrpSpPr>
        <p:grpSpPr>
          <a:xfrm>
            <a:off x="8356600" y="4785987"/>
            <a:ext cx="3661521" cy="928962"/>
            <a:chOff x="1816100" y="3365613"/>
            <a:chExt cx="5105400" cy="1295287"/>
          </a:xfrm>
          <a:solidFill>
            <a:srgbClr val="B2B7C9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B79DB9B-3E2E-EE71-0C2F-9D5587574A98}"/>
                </a:ext>
              </a:extLst>
            </p:cNvPr>
            <p:cNvSpPr/>
            <p:nvPr/>
          </p:nvSpPr>
          <p:spPr>
            <a:xfrm>
              <a:off x="1816100" y="3365613"/>
              <a:ext cx="5105400" cy="129528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2EC85BE-B5EB-E5FD-9DF7-915425FA15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065" y="3489106"/>
              <a:ext cx="1715195" cy="1037765"/>
            </a:xfrm>
            <a:prstGeom prst="rect">
              <a:avLst/>
            </a:prstGeom>
            <a:grpFill/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15D3FE51-D8A9-0303-B7CA-61F805D00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497498"/>
              <a:ext cx="1037765" cy="1037765"/>
            </a:xfrm>
            <a:prstGeom prst="rect">
              <a:avLst/>
            </a:prstGeom>
            <a:grpFill/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44D6DB7D-0B57-EB27-98A3-6BDF57B24D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077" y="3497498"/>
              <a:ext cx="1047509" cy="1037765"/>
            </a:xfrm>
            <a:prstGeom prst="rect">
              <a:avLst/>
            </a:prstGeom>
            <a:grpFill/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1BC92387-48FD-8D8C-D70D-D308BC568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674" y="3471257"/>
              <a:ext cx="667686" cy="107346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52988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A2B03C4-D452-88CF-C466-457A220FB13C}"/>
              </a:ext>
            </a:extLst>
          </p:cNvPr>
          <p:cNvSpPr/>
          <p:nvPr/>
        </p:nvSpPr>
        <p:spPr>
          <a:xfrm>
            <a:off x="0" y="-5479"/>
            <a:ext cx="12173845" cy="1036022"/>
          </a:xfrm>
          <a:prstGeom prst="rect">
            <a:avLst/>
          </a:prstGeom>
          <a:gradFill flip="none" rotWithShape="1">
            <a:gsLst>
              <a:gs pos="54000">
                <a:schemeClr val="bg1"/>
              </a:gs>
              <a:gs pos="24000">
                <a:srgbClr val="B2B7C9"/>
              </a:gs>
              <a:gs pos="0">
                <a:srgbClr val="0B2549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0441C7-9354-99FF-E498-F8389B185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412" y="72014"/>
            <a:ext cx="5195105" cy="47753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F6223F-5122-5B76-0196-F61A3AAD54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r="1110"/>
          <a:stretch/>
        </p:blipFill>
        <p:spPr bwMode="auto">
          <a:xfrm>
            <a:off x="996392" y="5320974"/>
            <a:ext cx="10199216" cy="1417073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1E7548-E68D-9FC6-E99F-D61FD777AC81}"/>
              </a:ext>
            </a:extLst>
          </p:cNvPr>
          <p:cNvSpPr txBox="1"/>
          <p:nvPr/>
        </p:nvSpPr>
        <p:spPr>
          <a:xfrm>
            <a:off x="347120" y="328136"/>
            <a:ext cx="2649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Background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BC50872-0E40-1170-146F-293D0231E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024" y="266150"/>
            <a:ext cx="478855" cy="76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9DE8ED-B817-FCF8-8498-717EB5D4B8F3}"/>
              </a:ext>
            </a:extLst>
          </p:cNvPr>
          <p:cNvSpPr txBox="1"/>
          <p:nvPr/>
        </p:nvSpPr>
        <p:spPr>
          <a:xfrm>
            <a:off x="347121" y="1036022"/>
            <a:ext cx="6544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 asteroid size increases, impact frequency decreases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E4DC73-51C9-2DD7-890F-19F070D61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9" b="4859"/>
          <a:stretch/>
        </p:blipFill>
        <p:spPr bwMode="auto">
          <a:xfrm>
            <a:off x="714593" y="1373108"/>
            <a:ext cx="5552485" cy="11161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740988-4D00-23B3-F620-055B521B241B}"/>
              </a:ext>
            </a:extLst>
          </p:cNvPr>
          <p:cNvSpPr txBox="1"/>
          <p:nvPr/>
        </p:nvSpPr>
        <p:spPr>
          <a:xfrm>
            <a:off x="347119" y="2436101"/>
            <a:ext cx="86267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Most current research focuses on </a:t>
            </a:r>
            <a:r>
              <a:rPr lang="en-US" sz="2000" u="sng" dirty="0"/>
              <a:t>initial</a:t>
            </a:r>
            <a:r>
              <a:rPr lang="en-US" sz="2000" dirty="0"/>
              <a:t> impact effects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Immediate and diminish in severity with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Our lack of direct experience with impact events leaves a</a:t>
            </a:r>
          </a:p>
          <a:p>
            <a:r>
              <a:rPr lang="en-US" sz="2000" dirty="0"/>
              <a:t>     knowledge gap of the long-term recovery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Our predictions: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C00000"/>
                </a:solidFill>
              </a:rPr>
              <a:t>initial effects </a:t>
            </a:r>
            <a:r>
              <a:rPr lang="en-US" sz="2000" dirty="0"/>
              <a:t>will trigger a cycle of </a:t>
            </a:r>
            <a:r>
              <a:rPr lang="en-US" sz="2000" b="1" dirty="0">
                <a:solidFill>
                  <a:schemeClr val="accent2"/>
                </a:solidFill>
              </a:rPr>
              <a:t>secondary effects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The influence of weather leads to </a:t>
            </a:r>
            <a:r>
              <a:rPr lang="en-US" sz="2000" b="1" dirty="0">
                <a:solidFill>
                  <a:schemeClr val="accent1"/>
                </a:solidFill>
              </a:rPr>
              <a:t>climate-coupled effects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Analogs to natural hazards can help estimate these cascading hazards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8C6234-82D4-45DB-C84C-28AA132BADC6}"/>
              </a:ext>
            </a:extLst>
          </p:cNvPr>
          <p:cNvSpPr txBox="1"/>
          <p:nvPr/>
        </p:nvSpPr>
        <p:spPr>
          <a:xfrm>
            <a:off x="71320" y="5009628"/>
            <a:ext cx="12173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Using the wildfire-flood sequence as an analog, we predict downstream flooding may occur post-asteroid-impact</a:t>
            </a: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7916B84A-B063-E1F2-A6DC-818E0B797631}"/>
              </a:ext>
            </a:extLst>
          </p:cNvPr>
          <p:cNvSpPr/>
          <p:nvPr/>
        </p:nvSpPr>
        <p:spPr>
          <a:xfrm>
            <a:off x="8771864" y="1967020"/>
            <a:ext cx="1158950" cy="1116419"/>
          </a:xfrm>
          <a:prstGeom prst="donut">
            <a:avLst>
              <a:gd name="adj" fmla="val 887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D4EAB4B7-0A3A-9FA9-11B7-4B79EE4784BD}"/>
              </a:ext>
            </a:extLst>
          </p:cNvPr>
          <p:cNvSpPr/>
          <p:nvPr/>
        </p:nvSpPr>
        <p:spPr>
          <a:xfrm>
            <a:off x="7676712" y="3543276"/>
            <a:ext cx="1158950" cy="1116419"/>
          </a:xfrm>
          <a:prstGeom prst="donut">
            <a:avLst>
              <a:gd name="adj" fmla="val 887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ircular 18">
            <a:extLst>
              <a:ext uri="{FF2B5EF4-FFF2-40B4-BE49-F238E27FC236}">
                <a16:creationId xmlns:a16="http://schemas.microsoft.com/office/drawing/2014/main" id="{7C6EC0E6-41FC-E840-FB56-40EB3DE1D341}"/>
              </a:ext>
            </a:extLst>
          </p:cNvPr>
          <p:cNvSpPr/>
          <p:nvPr/>
        </p:nvSpPr>
        <p:spPr>
          <a:xfrm rot="7126940">
            <a:off x="8507458" y="2459927"/>
            <a:ext cx="2234356" cy="2416884"/>
          </a:xfrm>
          <a:prstGeom prst="circularArrow">
            <a:avLst>
              <a:gd name="adj1" fmla="val 5817"/>
              <a:gd name="adj2" fmla="val 1535902"/>
              <a:gd name="adj3" fmla="val 20475931"/>
              <a:gd name="adj4" fmla="val 10800000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4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uiExpand="1" build="p" bldLvl="2"/>
      <p:bldP spid="10" grpId="0"/>
      <p:bldP spid="14" grpId="0" animBg="1"/>
      <p:bldP spid="15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C57C473-6F47-7BC9-19E4-9A37928B3047}"/>
              </a:ext>
            </a:extLst>
          </p:cNvPr>
          <p:cNvSpPr/>
          <p:nvPr/>
        </p:nvSpPr>
        <p:spPr>
          <a:xfrm>
            <a:off x="0" y="-5479"/>
            <a:ext cx="12173845" cy="1036022"/>
          </a:xfrm>
          <a:prstGeom prst="rect">
            <a:avLst/>
          </a:prstGeom>
          <a:gradFill flip="none" rotWithShape="1">
            <a:gsLst>
              <a:gs pos="54000">
                <a:schemeClr val="bg1"/>
              </a:gs>
              <a:gs pos="24000">
                <a:srgbClr val="B2B7C9"/>
              </a:gs>
              <a:gs pos="0">
                <a:srgbClr val="0B2549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9C15E7-EFAD-15BE-5F4D-D7579E347D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r="1110"/>
          <a:stretch/>
        </p:blipFill>
        <p:spPr bwMode="auto">
          <a:xfrm>
            <a:off x="996392" y="5320974"/>
            <a:ext cx="10199216" cy="1417073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78E31BC-3393-03E6-013E-8BEBE421A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024" y="266150"/>
            <a:ext cx="478855" cy="76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A5980C-3EF7-6162-ECC0-544D1D28461B}"/>
              </a:ext>
            </a:extLst>
          </p:cNvPr>
          <p:cNvSpPr txBox="1"/>
          <p:nvPr/>
        </p:nvSpPr>
        <p:spPr>
          <a:xfrm>
            <a:off x="347120" y="328136"/>
            <a:ext cx="2561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Our 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3A9F70-072A-9AE2-96E1-4DF6F3316F2E}"/>
              </a:ext>
            </a:extLst>
          </p:cNvPr>
          <p:cNvSpPr txBox="1"/>
          <p:nvPr/>
        </p:nvSpPr>
        <p:spPr>
          <a:xfrm>
            <a:off x="347121" y="1036022"/>
            <a:ext cx="11018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Create a simplified model to estimate total exposed and affected population in various </a:t>
            </a:r>
            <a:r>
              <a:rPr lang="en-US" sz="2000" u="sng" dirty="0"/>
              <a:t>hypothetical</a:t>
            </a:r>
            <a:r>
              <a:rPr lang="en-US" sz="2000" dirty="0"/>
              <a:t> impact scenarios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Determine the influences of: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Impact location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Hydrophobic radius size (a function of asteroid mass)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Rainfall intensity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29FC0B1-F605-FE10-C6AB-7F3C30E35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2048254"/>
              </p:ext>
            </p:extLst>
          </p:nvPr>
        </p:nvGraphicFramePr>
        <p:xfrm>
          <a:off x="649107" y="2780668"/>
          <a:ext cx="10893777" cy="2013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5F5B7D2F-306B-7494-7711-934532162F1F}"/>
              </a:ext>
            </a:extLst>
          </p:cNvPr>
          <p:cNvGrpSpPr/>
          <p:nvPr/>
        </p:nvGrpSpPr>
        <p:grpSpPr>
          <a:xfrm>
            <a:off x="1396366" y="2770231"/>
            <a:ext cx="7239322" cy="467206"/>
            <a:chOff x="1396366" y="2770231"/>
            <a:chExt cx="7239322" cy="4672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4F7BFE-1D85-34CB-593F-00F325C45AB9}"/>
                </a:ext>
              </a:extLst>
            </p:cNvPr>
            <p:cNvSpPr txBox="1"/>
            <p:nvPr/>
          </p:nvSpPr>
          <p:spPr>
            <a:xfrm>
              <a:off x="3429017" y="2770231"/>
              <a:ext cx="3227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</a:rPr>
                <a:t>Hazard Characterization</a:t>
              </a:r>
            </a:p>
          </p:txBody>
        </p:sp>
        <p:sp>
          <p:nvSpPr>
            <p:cNvPr id="11" name="Arrow: Bent 10">
              <a:extLst>
                <a:ext uri="{FF2B5EF4-FFF2-40B4-BE49-F238E27FC236}">
                  <a16:creationId xmlns:a16="http://schemas.microsoft.com/office/drawing/2014/main" id="{7B682A84-426B-F8C8-7ED7-2AD76609B3DD}"/>
                </a:ext>
              </a:extLst>
            </p:cNvPr>
            <p:cNvSpPr/>
            <p:nvPr/>
          </p:nvSpPr>
          <p:spPr>
            <a:xfrm rot="5400000">
              <a:off x="7530839" y="2127048"/>
              <a:ext cx="230833" cy="1978864"/>
            </a:xfrm>
            <a:prstGeom prst="bentArrow">
              <a:avLst>
                <a:gd name="adj1" fmla="val 18693"/>
                <a:gd name="adj2" fmla="val 36126"/>
                <a:gd name="adj3" fmla="val 25000"/>
                <a:gd name="adj4" fmla="val 4375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B859D6AF-6C02-8D54-DB73-B8FFC1713E4D}"/>
                </a:ext>
              </a:extLst>
            </p:cNvPr>
            <p:cNvSpPr/>
            <p:nvPr/>
          </p:nvSpPr>
          <p:spPr>
            <a:xfrm rot="16200000" flipH="1">
              <a:off x="2267611" y="2129818"/>
              <a:ext cx="236374" cy="1978864"/>
            </a:xfrm>
            <a:prstGeom prst="bentArrow">
              <a:avLst>
                <a:gd name="adj1" fmla="val 18693"/>
                <a:gd name="adj2" fmla="val 36126"/>
                <a:gd name="adj3" fmla="val 25000"/>
                <a:gd name="adj4" fmla="val 4375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DF4CB49-980B-078D-B76D-CC4618A319D7}"/>
              </a:ext>
            </a:extLst>
          </p:cNvPr>
          <p:cNvSpPr txBox="1"/>
          <p:nvPr/>
        </p:nvSpPr>
        <p:spPr>
          <a:xfrm>
            <a:off x="737540" y="4679993"/>
            <a:ext cx="10716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How sensitive is the number of people affected from post-impact flooding to these factors? Are these flood hazards significant? When/where does flooding become a threat?</a:t>
            </a:r>
          </a:p>
        </p:txBody>
      </p:sp>
    </p:spTree>
    <p:extLst>
      <p:ext uri="{BB962C8B-B14F-4D97-AF65-F5344CB8AC3E}">
        <p14:creationId xmlns:p14="http://schemas.microsoft.com/office/powerpoint/2010/main" val="288237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2211A3-7E2C-432F-8729-07F30A8E9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0E2211A3-7E2C-432F-8729-07F30A8E9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868F05-238C-4701-87D3-C7D595167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F5868F05-238C-4701-87D3-C7D5951676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F762FE-C70E-4EC9-A7C8-3C2CBD4EF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B1F762FE-C70E-4EC9-A7C8-3C2CBD4EF2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4C3A3C-510F-48FC-8573-85A22874F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CB4C3A3C-510F-48FC-8573-85A22874F8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11DE11-9BC3-40E1-9C71-19C45407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2A11DE11-9BC3-40E1-9C71-19C454070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2"/>
      <p:bldGraphic spid="4" grpId="0" uiExpand="1">
        <p:bldSub>
          <a:bldDgm bld="one"/>
        </p:bldSub>
      </p:bldGraphic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4EE550E-E79B-954E-5649-AA306E6B193D}"/>
              </a:ext>
            </a:extLst>
          </p:cNvPr>
          <p:cNvSpPr/>
          <p:nvPr/>
        </p:nvSpPr>
        <p:spPr>
          <a:xfrm>
            <a:off x="0" y="-5479"/>
            <a:ext cx="12173845" cy="1036022"/>
          </a:xfrm>
          <a:prstGeom prst="rect">
            <a:avLst/>
          </a:prstGeom>
          <a:gradFill flip="none" rotWithShape="1">
            <a:gsLst>
              <a:gs pos="54000">
                <a:schemeClr val="bg1"/>
              </a:gs>
              <a:gs pos="24000">
                <a:srgbClr val="B2B7C9"/>
              </a:gs>
              <a:gs pos="0">
                <a:srgbClr val="0B2549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4435E1-27B2-D40C-D7E3-F7C7D6F8C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4621" y="2254060"/>
            <a:ext cx="6729298" cy="4337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BD1336-EB8B-8C12-A19B-0B00B4269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23" y="3910645"/>
            <a:ext cx="3124200" cy="266891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7FF0676-36AF-06B5-0158-79C6F4E66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024" y="266150"/>
            <a:ext cx="478855" cy="76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9AA64B-742A-57F6-E7F1-E3B7583A8E04}"/>
              </a:ext>
            </a:extLst>
          </p:cNvPr>
          <p:cNvSpPr txBox="1"/>
          <p:nvPr/>
        </p:nvSpPr>
        <p:spPr>
          <a:xfrm>
            <a:off x="347120" y="328136"/>
            <a:ext cx="2990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Methodology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EBDFC-D05D-8E89-19F5-8E6A07AAB36D}"/>
              </a:ext>
            </a:extLst>
          </p:cNvPr>
          <p:cNvSpPr txBox="1"/>
          <p:nvPr/>
        </p:nvSpPr>
        <p:spPr>
          <a:xfrm>
            <a:off x="347120" y="1032874"/>
            <a:ext cx="47415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GeoClaw: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Open-source model that simulates geophysical flows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Solves the 2D depth-averaged shallow water 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Caveats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Does not model precipitation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Point-source (spring) is used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Lack of base flow, infiltration, sediment flux, evaporation, transpiration, etc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B3D7D-D1D8-7037-F26D-B41A72514041}"/>
              </a:ext>
            </a:extLst>
          </p:cNvPr>
          <p:cNvSpPr txBox="1"/>
          <p:nvPr/>
        </p:nvSpPr>
        <p:spPr>
          <a:xfrm>
            <a:off x="4932039" y="1032874"/>
            <a:ext cx="6248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Post-Processing: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Resolution change: 90” output compared to 30”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Exposed population: people experiencing any level of flooding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Affected population: how many fatalities will occur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CBF285-FB10-E4C0-EF78-04C0742FC63A}"/>
              </a:ext>
            </a:extLst>
          </p:cNvPr>
          <p:cNvSpPr/>
          <p:nvPr/>
        </p:nvSpPr>
        <p:spPr>
          <a:xfrm>
            <a:off x="4932039" y="2233203"/>
            <a:ext cx="6732524" cy="141644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31CB61-5664-F550-1AE4-7A165F4BCFCA}"/>
              </a:ext>
            </a:extLst>
          </p:cNvPr>
          <p:cNvSpPr/>
          <p:nvPr/>
        </p:nvSpPr>
        <p:spPr>
          <a:xfrm>
            <a:off x="9064487" y="2233203"/>
            <a:ext cx="2600076" cy="286232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8C162-150C-9A4E-0CDA-9A0FFA5A0ABE}"/>
              </a:ext>
            </a:extLst>
          </p:cNvPr>
          <p:cNvSpPr/>
          <p:nvPr/>
        </p:nvSpPr>
        <p:spPr>
          <a:xfrm>
            <a:off x="4932038" y="3649649"/>
            <a:ext cx="5372851" cy="144272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C84DA0-6EC8-E7F2-1D00-4E326A5B9BE8}"/>
              </a:ext>
            </a:extLst>
          </p:cNvPr>
          <p:cNvSpPr/>
          <p:nvPr/>
        </p:nvSpPr>
        <p:spPr>
          <a:xfrm>
            <a:off x="4932039" y="5052970"/>
            <a:ext cx="6732524" cy="151718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7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  <p:bldP spid="9" grpId="0" uiExpand="1" build="p" bldLvl="2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021223C0-1119-E28A-22FD-1DE6E62B67DF}"/>
              </a:ext>
            </a:extLst>
          </p:cNvPr>
          <p:cNvSpPr/>
          <p:nvPr/>
        </p:nvSpPr>
        <p:spPr>
          <a:xfrm>
            <a:off x="0" y="-5387"/>
            <a:ext cx="12173845" cy="1036022"/>
          </a:xfrm>
          <a:prstGeom prst="rect">
            <a:avLst/>
          </a:prstGeom>
          <a:gradFill flip="none" rotWithShape="1">
            <a:gsLst>
              <a:gs pos="54000">
                <a:schemeClr val="bg1"/>
              </a:gs>
              <a:gs pos="24000">
                <a:srgbClr val="B2B7C9"/>
              </a:gs>
              <a:gs pos="0">
                <a:srgbClr val="0B2549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7E71106-4DE0-2D25-B0A9-4C3F1867A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024" y="266150"/>
            <a:ext cx="478855" cy="76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08623F-BD35-91F4-512C-D805ABD0E510}"/>
              </a:ext>
            </a:extLst>
          </p:cNvPr>
          <p:cNvSpPr txBox="1"/>
          <p:nvPr/>
        </p:nvSpPr>
        <p:spPr>
          <a:xfrm>
            <a:off x="347120" y="328136"/>
            <a:ext cx="2877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Our Scenario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786DF5-36B0-61BA-A001-EF0CC49D4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7" y="1429658"/>
            <a:ext cx="3462811" cy="21599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980ACE-A6D8-2342-0AE0-7D8F62729F16}"/>
              </a:ext>
            </a:extLst>
          </p:cNvPr>
          <p:cNvSpPr txBox="1"/>
          <p:nvPr/>
        </p:nvSpPr>
        <p:spPr>
          <a:xfrm>
            <a:off x="347120" y="3648921"/>
            <a:ext cx="35384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Derived from 2025 Planetary Defense Conference (PDC)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Asteroid properties: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Date: April 24, 2041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Diameter: 90 - 160 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Impact energy: 5 - 70 Mt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Thermal damage radius: 0 – 60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Tsar Bomba: 50 – 58 Mt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FE932-7916-9C2D-8B21-BFBD20765B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44" t="4962" r="24469" b="4313"/>
          <a:stretch/>
        </p:blipFill>
        <p:spPr>
          <a:xfrm>
            <a:off x="3914883" y="682079"/>
            <a:ext cx="1517972" cy="58166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6E06DFD4-2DB9-EF07-4B1C-CCB1E453C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251579"/>
              </p:ext>
            </p:extLst>
          </p:nvPr>
        </p:nvGraphicFramePr>
        <p:xfrm>
          <a:off x="8011962" y="3792847"/>
          <a:ext cx="3748851" cy="2378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7919">
                  <a:extLst>
                    <a:ext uri="{9D8B030D-6E8A-4147-A177-3AD203B41FA5}">
                      <a16:colId xmlns:a16="http://schemas.microsoft.com/office/drawing/2014/main" val="121418868"/>
                    </a:ext>
                  </a:extLst>
                </a:gridCol>
                <a:gridCol w="1301702">
                  <a:extLst>
                    <a:ext uri="{9D8B030D-6E8A-4147-A177-3AD203B41FA5}">
                      <a16:colId xmlns:a16="http://schemas.microsoft.com/office/drawing/2014/main" val="1518410770"/>
                    </a:ext>
                  </a:extLst>
                </a:gridCol>
                <a:gridCol w="1329230">
                  <a:extLst>
                    <a:ext uri="{9D8B030D-6E8A-4147-A177-3AD203B41FA5}">
                      <a16:colId xmlns:a16="http://schemas.microsoft.com/office/drawing/2014/main" val="1533761356"/>
                    </a:ext>
                  </a:extLst>
                </a:gridCol>
              </a:tblGrid>
              <a:tr h="386345"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MLC Flow Rate (m^3/s)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WC Flow Rate (m^3/s)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668197"/>
                  </a:ext>
                </a:extLst>
              </a:tr>
              <a:tr h="386345">
                <a:tc>
                  <a:txBody>
                    <a:bodyPr/>
                    <a:lstStyle/>
                    <a:p>
                      <a:r>
                        <a:rPr lang="en-US" dirty="0"/>
                        <a:t>South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684400"/>
                  </a:ext>
                </a:extLst>
              </a:tr>
              <a:tr h="386345">
                <a:tc>
                  <a:txBody>
                    <a:bodyPr/>
                    <a:lstStyle/>
                    <a:p>
                      <a:r>
                        <a:rPr lang="en-US" dirty="0"/>
                        <a:t>Angola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365551"/>
                  </a:ext>
                </a:extLst>
              </a:tr>
              <a:tr h="386345">
                <a:tc>
                  <a:txBody>
                    <a:bodyPr/>
                    <a:lstStyle/>
                    <a:p>
                      <a:r>
                        <a:rPr lang="en-US" dirty="0"/>
                        <a:t>DR Congo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021264"/>
                  </a:ext>
                </a:extLst>
              </a:tr>
              <a:tr h="386345">
                <a:tc>
                  <a:txBody>
                    <a:bodyPr/>
                    <a:lstStyle/>
                    <a:p>
                      <a:r>
                        <a:rPr lang="en-US" dirty="0"/>
                        <a:t>Romania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439292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38AC9A59-8157-684D-1696-25282F0BE9C5}"/>
              </a:ext>
            </a:extLst>
          </p:cNvPr>
          <p:cNvSpPr txBox="1"/>
          <p:nvPr/>
        </p:nvSpPr>
        <p:spPr>
          <a:xfrm>
            <a:off x="7815088" y="853950"/>
            <a:ext cx="3945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Our Cases: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Four locations with varying topography and population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Most Likely (MLC): average daily rain for 3 days over 25 km radius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Worst (WC): 10x average daily rain for 3 days over a 50 km radius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BB8C80F-6501-9410-8073-8959DCE8E93E}"/>
              </a:ext>
            </a:extLst>
          </p:cNvPr>
          <p:cNvGrpSpPr/>
          <p:nvPr/>
        </p:nvGrpSpPr>
        <p:grpSpPr>
          <a:xfrm>
            <a:off x="4404175" y="682079"/>
            <a:ext cx="3322601" cy="1423222"/>
            <a:chOff x="4404175" y="682079"/>
            <a:chExt cx="3322601" cy="14232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A2980E8-C233-7AD5-339A-6090F18266CC}"/>
                </a:ext>
              </a:extLst>
            </p:cNvPr>
            <p:cNvSpPr/>
            <p:nvPr/>
          </p:nvSpPr>
          <p:spPr>
            <a:xfrm>
              <a:off x="4404175" y="963891"/>
              <a:ext cx="563011" cy="36252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0CA1562-F5D7-1D46-C441-E96EB5A5A2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4175" y="682079"/>
              <a:ext cx="1220117" cy="281812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D8F3405-E9FE-3746-7F8D-A8E606C1586A}"/>
                </a:ext>
              </a:extLst>
            </p:cNvPr>
            <p:cNvCxnSpPr>
              <a:cxnSpLocks/>
            </p:cNvCxnSpPr>
            <p:nvPr/>
          </p:nvCxnSpPr>
          <p:spPr>
            <a:xfrm>
              <a:off x="4404175" y="1326418"/>
              <a:ext cx="1220117" cy="759307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FF13BB-B3F1-8B07-90AB-EF60CC54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593" r="5931" b="22655"/>
            <a:stretch/>
          </p:blipFill>
          <p:spPr>
            <a:xfrm>
              <a:off x="5624292" y="687068"/>
              <a:ext cx="2102484" cy="1393668"/>
            </a:xfrm>
            <a:prstGeom prst="rect">
              <a:avLst/>
            </a:prstGeom>
            <a:ln w="28575">
              <a:solidFill>
                <a:schemeClr val="accent6"/>
              </a:solidFill>
            </a:ln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C11CC50-12F9-4AAD-5CC0-0C9F73A11C1D}"/>
                </a:ext>
              </a:extLst>
            </p:cNvPr>
            <p:cNvSpPr txBox="1"/>
            <p:nvPr/>
          </p:nvSpPr>
          <p:spPr>
            <a:xfrm>
              <a:off x="5860727" y="1766747"/>
              <a:ext cx="9146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Romania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38FB79F-65FA-6616-7398-42B80914F372}"/>
              </a:ext>
            </a:extLst>
          </p:cNvPr>
          <p:cNvGrpSpPr/>
          <p:nvPr/>
        </p:nvGrpSpPr>
        <p:grpSpPr>
          <a:xfrm>
            <a:off x="4222115" y="2385120"/>
            <a:ext cx="3518853" cy="2387179"/>
            <a:chOff x="4222115" y="2385120"/>
            <a:chExt cx="3518853" cy="238717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53CFD9-F99E-8727-4F38-EB118AC9CC7C}"/>
                </a:ext>
              </a:extLst>
            </p:cNvPr>
            <p:cNvSpPr/>
            <p:nvPr/>
          </p:nvSpPr>
          <p:spPr>
            <a:xfrm>
              <a:off x="4222115" y="4259892"/>
              <a:ext cx="491569" cy="51240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5EEA2F-C190-D681-1429-765DD109F2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2115" y="2408351"/>
              <a:ext cx="1402177" cy="185154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E2D30E1-7648-4470-A2A6-139D2A2AA6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3684" y="4395615"/>
              <a:ext cx="924800" cy="376684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2F8B3C-9ADE-ED5E-764C-5B211F27AC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1544"/>
            <a:stretch/>
          </p:blipFill>
          <p:spPr>
            <a:xfrm>
              <a:off x="5638484" y="2403363"/>
              <a:ext cx="2102484" cy="1995388"/>
            </a:xfrm>
            <a:prstGeom prst="rect">
              <a:avLst/>
            </a:prstGeom>
            <a:ln w="28575">
              <a:solidFill>
                <a:schemeClr val="accent6"/>
              </a:solidFill>
            </a:ln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B35E6B4-EA89-A0D3-3851-AA9D2DD4B5F3}"/>
                </a:ext>
              </a:extLst>
            </p:cNvPr>
            <p:cNvSpPr txBox="1"/>
            <p:nvPr/>
          </p:nvSpPr>
          <p:spPr>
            <a:xfrm>
              <a:off x="6275744" y="2385120"/>
              <a:ext cx="9991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DR Congo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8165E3-BC83-340B-CDF7-C5FBB38F5BB8}"/>
                </a:ext>
              </a:extLst>
            </p:cNvPr>
            <p:cNvSpPr txBox="1"/>
            <p:nvPr/>
          </p:nvSpPr>
          <p:spPr>
            <a:xfrm>
              <a:off x="6203101" y="4043112"/>
              <a:ext cx="758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Angola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58BAF52-CB96-9512-99DF-0EBDC41BA670}"/>
              </a:ext>
            </a:extLst>
          </p:cNvPr>
          <p:cNvGrpSpPr/>
          <p:nvPr/>
        </p:nvGrpSpPr>
        <p:grpSpPr>
          <a:xfrm>
            <a:off x="4095835" y="4678570"/>
            <a:ext cx="3645133" cy="1843359"/>
            <a:chOff x="4095835" y="4678570"/>
            <a:chExt cx="3645133" cy="184335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12319C-2916-2E79-A30E-D8A3F96D208A}"/>
                </a:ext>
              </a:extLst>
            </p:cNvPr>
            <p:cNvSpPr/>
            <p:nvPr/>
          </p:nvSpPr>
          <p:spPr>
            <a:xfrm>
              <a:off x="4105032" y="6007275"/>
              <a:ext cx="425079" cy="327615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AEB0CAA-0160-880B-058F-971579F03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5032" y="4703135"/>
              <a:ext cx="1533452" cy="130414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E6431CD-0724-D3B1-950B-36B48B0B5872}"/>
                </a:ext>
              </a:extLst>
            </p:cNvPr>
            <p:cNvCxnSpPr>
              <a:cxnSpLocks/>
            </p:cNvCxnSpPr>
            <p:nvPr/>
          </p:nvCxnSpPr>
          <p:spPr>
            <a:xfrm>
              <a:off x="4095835" y="6334890"/>
              <a:ext cx="1527169" cy="18703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606EC49-6F95-7F54-FEAD-DC500A81E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0645" t="6363" r="11209" b="25731"/>
            <a:stretch/>
          </p:blipFill>
          <p:spPr>
            <a:xfrm>
              <a:off x="5638484" y="4703135"/>
              <a:ext cx="2102484" cy="1818794"/>
            </a:xfrm>
            <a:prstGeom prst="rect">
              <a:avLst/>
            </a:prstGeom>
            <a:ln w="28575">
              <a:solidFill>
                <a:schemeClr val="accent6"/>
              </a:solidFill>
            </a:ln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E4A2B1A-2C8B-B4DB-E4CF-0BAA9E743C7A}"/>
                </a:ext>
              </a:extLst>
            </p:cNvPr>
            <p:cNvSpPr txBox="1"/>
            <p:nvPr/>
          </p:nvSpPr>
          <p:spPr>
            <a:xfrm>
              <a:off x="6130053" y="4678570"/>
              <a:ext cx="12008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South Africa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D5325F12-E277-E2FC-1AD1-FD64C85403C5}"/>
              </a:ext>
            </a:extLst>
          </p:cNvPr>
          <p:cNvSpPr txBox="1"/>
          <p:nvPr/>
        </p:nvSpPr>
        <p:spPr>
          <a:xfrm>
            <a:off x="512776" y="1095314"/>
            <a:ext cx="3124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HYPOTHETICAL EXERCISE ONLY</a:t>
            </a:r>
          </a:p>
        </p:txBody>
      </p:sp>
    </p:spTree>
    <p:extLst>
      <p:ext uri="{BB962C8B-B14F-4D97-AF65-F5344CB8AC3E}">
        <p14:creationId xmlns:p14="http://schemas.microsoft.com/office/powerpoint/2010/main" val="13001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  <p:bldP spid="57" grpId="0" uiExpand="1" build="p" bldLvl="2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46B2ABF-8F5D-7C3C-1CE2-7ACE332E8621}"/>
              </a:ext>
            </a:extLst>
          </p:cNvPr>
          <p:cNvSpPr/>
          <p:nvPr/>
        </p:nvSpPr>
        <p:spPr>
          <a:xfrm>
            <a:off x="0" y="-5387"/>
            <a:ext cx="12173845" cy="1036022"/>
          </a:xfrm>
          <a:prstGeom prst="rect">
            <a:avLst/>
          </a:prstGeom>
          <a:gradFill flip="none" rotWithShape="1">
            <a:gsLst>
              <a:gs pos="54000">
                <a:schemeClr val="bg1"/>
              </a:gs>
              <a:gs pos="24000">
                <a:srgbClr val="B2B7C9"/>
              </a:gs>
              <a:gs pos="0">
                <a:srgbClr val="0B2549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4A02CE-3D46-89F1-0D58-720DC0E21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143768"/>
              </p:ext>
            </p:extLst>
          </p:nvPr>
        </p:nvGraphicFramePr>
        <p:xfrm>
          <a:off x="347119" y="1098411"/>
          <a:ext cx="11497759" cy="1780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9463">
                  <a:extLst>
                    <a:ext uri="{9D8B030D-6E8A-4147-A177-3AD203B41FA5}">
                      <a16:colId xmlns:a16="http://schemas.microsoft.com/office/drawing/2014/main" val="800561693"/>
                    </a:ext>
                  </a:extLst>
                </a:gridCol>
                <a:gridCol w="1100011">
                  <a:extLst>
                    <a:ext uri="{9D8B030D-6E8A-4147-A177-3AD203B41FA5}">
                      <a16:colId xmlns:a16="http://schemas.microsoft.com/office/drawing/2014/main" val="4035003763"/>
                    </a:ext>
                  </a:extLst>
                </a:gridCol>
                <a:gridCol w="1144291">
                  <a:extLst>
                    <a:ext uri="{9D8B030D-6E8A-4147-A177-3AD203B41FA5}">
                      <a16:colId xmlns:a16="http://schemas.microsoft.com/office/drawing/2014/main" val="1420946149"/>
                    </a:ext>
                  </a:extLst>
                </a:gridCol>
                <a:gridCol w="1439796">
                  <a:extLst>
                    <a:ext uri="{9D8B030D-6E8A-4147-A177-3AD203B41FA5}">
                      <a16:colId xmlns:a16="http://schemas.microsoft.com/office/drawing/2014/main" val="2371867859"/>
                    </a:ext>
                  </a:extLst>
                </a:gridCol>
                <a:gridCol w="1376916">
                  <a:extLst>
                    <a:ext uri="{9D8B030D-6E8A-4147-A177-3AD203B41FA5}">
                      <a16:colId xmlns:a16="http://schemas.microsoft.com/office/drawing/2014/main" val="2167994523"/>
                    </a:ext>
                  </a:extLst>
                </a:gridCol>
                <a:gridCol w="1163108">
                  <a:extLst>
                    <a:ext uri="{9D8B030D-6E8A-4147-A177-3AD203B41FA5}">
                      <a16:colId xmlns:a16="http://schemas.microsoft.com/office/drawing/2014/main" val="2316052231"/>
                    </a:ext>
                  </a:extLst>
                </a:gridCol>
                <a:gridCol w="1134440">
                  <a:extLst>
                    <a:ext uri="{9D8B030D-6E8A-4147-A177-3AD203B41FA5}">
                      <a16:colId xmlns:a16="http://schemas.microsoft.com/office/drawing/2014/main" val="191974702"/>
                    </a:ext>
                  </a:extLst>
                </a:gridCol>
                <a:gridCol w="1498517">
                  <a:extLst>
                    <a:ext uri="{9D8B030D-6E8A-4147-A177-3AD203B41FA5}">
                      <a16:colId xmlns:a16="http://schemas.microsoft.com/office/drawing/2014/main" val="727703069"/>
                    </a:ext>
                  </a:extLst>
                </a:gridCol>
                <a:gridCol w="1351217">
                  <a:extLst>
                    <a:ext uri="{9D8B030D-6E8A-4147-A177-3AD203B41FA5}">
                      <a16:colId xmlns:a16="http://schemas.microsoft.com/office/drawing/2014/main" val="31986729"/>
                    </a:ext>
                  </a:extLst>
                </a:gridCol>
              </a:tblGrid>
              <a:tr h="307748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+mn-lt"/>
                        <a:cs typeface="Microsoft New Tai Lue" panose="020B0502040204020203" pitchFamily="34" charset="0"/>
                      </a:endParaRPr>
                    </a:p>
                  </a:txBody>
                  <a:tcPr marL="30600" marR="30600" marT="15300" marB="1530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  <a:cs typeface="Microsoft New Tai Lue" panose="020B0502040204020203" pitchFamily="34" charset="0"/>
                        </a:rPr>
                        <a:t>Most Likely Case (R = 25 km)</a:t>
                      </a:r>
                    </a:p>
                  </a:txBody>
                  <a:tcPr marL="60193" marR="60193" marT="30096" marB="30096" anchor="ctr"/>
                </a:tc>
                <a:tc hMerge="1">
                  <a:txBody>
                    <a:bodyPr/>
                    <a:lstStyle/>
                    <a:p>
                      <a:endParaRPr lang="en-US" sz="4400" dirty="0"/>
                    </a:p>
                  </a:txBody>
                  <a:tcPr marL="64730" marR="64730" marT="32365" marB="32365"/>
                </a:tc>
                <a:tc hMerge="1">
                  <a:txBody>
                    <a:bodyPr/>
                    <a:lstStyle/>
                    <a:p>
                      <a:endParaRPr lang="en-US" sz="4400" dirty="0"/>
                    </a:p>
                  </a:txBody>
                  <a:tcPr marL="64730" marR="64730" marT="32365" marB="32365"/>
                </a:tc>
                <a:tc h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L="64730" marR="64730" marT="32365" marB="32365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  <a:cs typeface="Microsoft New Tai Lue" panose="020B0502040204020203" pitchFamily="34" charset="0"/>
                        </a:rPr>
                        <a:t>Worst Case (R = 50 km)</a:t>
                      </a:r>
                    </a:p>
                  </a:txBody>
                  <a:tcPr marL="60193" marR="60193" marT="30096" marB="30096" anchor="ctr"/>
                </a:tc>
                <a:tc hMerge="1">
                  <a:txBody>
                    <a:bodyPr/>
                    <a:lstStyle/>
                    <a:p>
                      <a:endParaRPr lang="en-US" sz="4400" dirty="0"/>
                    </a:p>
                  </a:txBody>
                  <a:tcPr marL="64730" marR="64730" marT="32365" marB="32365"/>
                </a:tc>
                <a:tc hMerge="1">
                  <a:txBody>
                    <a:bodyPr/>
                    <a:lstStyle/>
                    <a:p>
                      <a:endParaRPr lang="en-US" sz="4400" dirty="0"/>
                    </a:p>
                  </a:txBody>
                  <a:tcPr marL="64730" marR="64730" marT="32365" marB="32365"/>
                </a:tc>
                <a:tc h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L="64730" marR="64730" marT="32365" marB="32365"/>
                </a:tc>
                <a:extLst>
                  <a:ext uri="{0D108BD9-81ED-4DB2-BD59-A6C34878D82A}">
                    <a16:rowId xmlns:a16="http://schemas.microsoft.com/office/drawing/2014/main" val="1650778888"/>
                  </a:ext>
                </a:extLst>
              </a:tr>
              <a:tr h="48554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Microsoft New Tai Lue" panose="020B0502040204020203" pitchFamily="34" charset="0"/>
                        </a:rPr>
                        <a:t>Location</a:t>
                      </a:r>
                    </a:p>
                  </a:txBody>
                  <a:tcPr marL="30600" marR="30600" marT="15300" marB="1530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cs typeface="Microsoft New Tai Lue" panose="020B0502040204020203" pitchFamily="34" charset="0"/>
                        </a:rPr>
                        <a:t>Total Exposed Population</a:t>
                      </a:r>
                    </a:p>
                  </a:txBody>
                  <a:tcPr marL="30600" marR="30600" marT="15300" marB="15300">
                    <a:solidFill>
                      <a:srgbClr val="6D9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cs typeface="Microsoft New Tai Lue" panose="020B0502040204020203" pitchFamily="34" charset="0"/>
                        </a:rPr>
                        <a:t>Total Affected Population</a:t>
                      </a:r>
                    </a:p>
                  </a:txBody>
                  <a:tcPr marL="30600" marR="30600" marT="15300" marB="15300">
                    <a:solidFill>
                      <a:srgbClr val="6D9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cs typeface="Microsoft New Tai Lue" panose="020B0502040204020203" pitchFamily="34" charset="0"/>
                        </a:rPr>
                        <a:t>% of Total Exposed Outside R</a:t>
                      </a:r>
                    </a:p>
                  </a:txBody>
                  <a:tcPr marL="30600" marR="30600" marT="15300" marB="15300">
                    <a:solidFill>
                      <a:srgbClr val="6D9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cs typeface="Microsoft New Tai Lue" panose="020B0502040204020203" pitchFamily="34" charset="0"/>
                        </a:rPr>
                        <a:t>% Affected of Total Exposed</a:t>
                      </a:r>
                    </a:p>
                  </a:txBody>
                  <a:tcPr marL="30600" marR="30600" marT="15300" marB="15300">
                    <a:solidFill>
                      <a:srgbClr val="6D9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cs typeface="Microsoft New Tai Lue" panose="020B0502040204020203" pitchFamily="34" charset="0"/>
                        </a:rPr>
                        <a:t>Total Exposed Population</a:t>
                      </a:r>
                    </a:p>
                  </a:txBody>
                  <a:tcPr marL="30600" marR="30600" marT="15300" marB="15300">
                    <a:solidFill>
                      <a:srgbClr val="6D9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cs typeface="Microsoft New Tai Lue" panose="020B0502040204020203" pitchFamily="34" charset="0"/>
                        </a:rPr>
                        <a:t>Total Affected Population</a:t>
                      </a:r>
                    </a:p>
                  </a:txBody>
                  <a:tcPr marL="30600" marR="30600" marT="15300" marB="15300">
                    <a:solidFill>
                      <a:srgbClr val="6D9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cs typeface="Microsoft New Tai Lue" panose="020B0502040204020203" pitchFamily="34" charset="0"/>
                        </a:rPr>
                        <a:t>% of Total Exposed Outside R</a:t>
                      </a:r>
                    </a:p>
                  </a:txBody>
                  <a:tcPr marL="30600" marR="30600" marT="15300" marB="15300">
                    <a:solidFill>
                      <a:srgbClr val="6D9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cs typeface="Microsoft New Tai Lue" panose="020B0502040204020203" pitchFamily="34" charset="0"/>
                        </a:rPr>
                        <a:t>% Affected of Total Exposed</a:t>
                      </a:r>
                    </a:p>
                  </a:txBody>
                  <a:tcPr marL="30600" marR="30600" marT="15300" marB="15300">
                    <a:solidFill>
                      <a:srgbClr val="6D9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468599"/>
                  </a:ext>
                </a:extLst>
              </a:tr>
              <a:tr h="23219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Microsoft New Tai Lue" panose="020B0502040204020203" pitchFamily="34" charset="0"/>
                        </a:rPr>
                        <a:t>South Africa</a:t>
                      </a:r>
                    </a:p>
                  </a:txBody>
                  <a:tcPr marL="30600" marR="30600" marT="15300" marB="153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11,470</a:t>
                      </a:r>
                    </a:p>
                  </a:txBody>
                  <a:tcPr marL="3602" marR="3602" marT="3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7,929</a:t>
                      </a:r>
                    </a:p>
                  </a:txBody>
                  <a:tcPr marL="3602" marR="3602" marT="360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n-lt"/>
                          <a:cs typeface="Microsoft New Tai Lue" panose="020B0502040204020203" pitchFamily="34" charset="0"/>
                        </a:rPr>
                        <a:t>0 %</a:t>
                      </a:r>
                    </a:p>
                  </a:txBody>
                  <a:tcPr marL="30600" marR="30600" marT="15300" marB="153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69.13 %</a:t>
                      </a:r>
                    </a:p>
                  </a:txBody>
                  <a:tcPr marL="3602" marR="3602" marT="3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63,361</a:t>
                      </a:r>
                    </a:p>
                  </a:txBody>
                  <a:tcPr marL="5395" marR="5395" marT="53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56,038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4.40 %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New Tai Lue" panose="020B0502040204020203" pitchFamily="34" charset="0"/>
                      </a:endParaRPr>
                    </a:p>
                  </a:txBody>
                  <a:tcPr marL="5395" marR="5395" marT="53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88.44 %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13344729"/>
                  </a:ext>
                </a:extLst>
              </a:tr>
              <a:tr h="23472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Microsoft New Tai Lue" panose="020B0502040204020203" pitchFamily="34" charset="0"/>
                        </a:rPr>
                        <a:t>Angola</a:t>
                      </a:r>
                    </a:p>
                  </a:txBody>
                  <a:tcPr marL="30600" marR="30600" marT="15300" marB="153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60,133</a:t>
                      </a:r>
                    </a:p>
                  </a:txBody>
                  <a:tcPr marL="3602" marR="3602" marT="3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53,237</a:t>
                      </a:r>
                    </a:p>
                  </a:txBody>
                  <a:tcPr marL="3602" marR="3602" marT="3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50.28 %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New Tai Lue" panose="020B0502040204020203" pitchFamily="34" charset="0"/>
                      </a:endParaRPr>
                    </a:p>
                  </a:txBody>
                  <a:tcPr marL="3602" marR="3602" marT="3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88.53 %</a:t>
                      </a:r>
                    </a:p>
                  </a:txBody>
                  <a:tcPr marL="3602" marR="3602" marT="3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979,131</a:t>
                      </a:r>
                    </a:p>
                  </a:txBody>
                  <a:tcPr marL="5395" marR="5395" marT="53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914,329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94.58 %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New Tai Lue" panose="020B0502040204020203" pitchFamily="34" charset="0"/>
                      </a:endParaRPr>
                    </a:p>
                  </a:txBody>
                  <a:tcPr marL="5395" marR="5395" marT="53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93.38 %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95721718"/>
                  </a:ext>
                </a:extLst>
              </a:tr>
              <a:tr h="20670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Microsoft New Tai Lue" panose="020B0502040204020203" pitchFamily="34" charset="0"/>
                        </a:rPr>
                        <a:t>DR Congo</a:t>
                      </a:r>
                    </a:p>
                  </a:txBody>
                  <a:tcPr marL="30600" marR="30600" marT="15300" marB="153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242,795</a:t>
                      </a:r>
                    </a:p>
                  </a:txBody>
                  <a:tcPr marL="3602" marR="3602" marT="3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229,882</a:t>
                      </a:r>
                    </a:p>
                  </a:txBody>
                  <a:tcPr marL="3602" marR="3602" marT="3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55.50 %</a:t>
                      </a:r>
                    </a:p>
                  </a:txBody>
                  <a:tcPr marL="3602" marR="3602" marT="3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94.68 %</a:t>
                      </a:r>
                    </a:p>
                  </a:txBody>
                  <a:tcPr marL="3602" marR="3602" marT="3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1,236,770</a:t>
                      </a:r>
                    </a:p>
                  </a:txBody>
                  <a:tcPr marL="5395" marR="5395" marT="53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1,221,140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70.71 %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New Tai Lue" panose="020B0502040204020203" pitchFamily="34" charset="0"/>
                      </a:endParaRPr>
                    </a:p>
                  </a:txBody>
                  <a:tcPr marL="5395" marR="5395" marT="53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98.74 %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9466084"/>
                  </a:ext>
                </a:extLst>
              </a:tr>
              <a:tr h="21593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Microsoft New Tai Lue" panose="020B0502040204020203" pitchFamily="34" charset="0"/>
                        </a:rPr>
                        <a:t>Romania</a:t>
                      </a:r>
                    </a:p>
                  </a:txBody>
                  <a:tcPr marL="30600" marR="30600" marT="15300" marB="153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2,240,640</a:t>
                      </a:r>
                    </a:p>
                  </a:txBody>
                  <a:tcPr marL="3602" marR="3602" marT="3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338,666</a:t>
                      </a:r>
                    </a:p>
                  </a:txBody>
                  <a:tcPr marL="3602" marR="3602" marT="3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99.86 %</a:t>
                      </a:r>
                    </a:p>
                  </a:txBody>
                  <a:tcPr marL="3602" marR="3602" marT="3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15.11 %</a:t>
                      </a:r>
                    </a:p>
                  </a:txBody>
                  <a:tcPr marL="3602" marR="3602" marT="3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20,033,700</a:t>
                      </a:r>
                    </a:p>
                  </a:txBody>
                  <a:tcPr marL="5395" marR="5395" marT="53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13,064,700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99.54 %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Microsoft New Tai Lue" panose="020B0502040204020203" pitchFamily="34" charset="0"/>
                      </a:endParaRPr>
                    </a:p>
                  </a:txBody>
                  <a:tcPr marL="5395" marR="5395" marT="53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Microsoft New Tai Lue" panose="020B0502040204020203" pitchFamily="34" charset="0"/>
                        </a:rPr>
                        <a:t>65.21 %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30642767"/>
                  </a:ext>
                </a:extLst>
              </a:tr>
            </a:tbl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2697EC3C-24D7-7AA9-F790-E15D151D4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024" y="266150"/>
            <a:ext cx="478855" cy="76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FC7F8F-F60C-EBCF-44C8-DF217B61B457}"/>
              </a:ext>
            </a:extLst>
          </p:cNvPr>
          <p:cNvSpPr txBox="1"/>
          <p:nvPr/>
        </p:nvSpPr>
        <p:spPr>
          <a:xfrm>
            <a:off x="347120" y="328136"/>
            <a:ext cx="1668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Results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816981-C319-DA3F-DEB2-D8D36285323F}"/>
              </a:ext>
            </a:extLst>
          </p:cNvPr>
          <p:cNvGrpSpPr/>
          <p:nvPr/>
        </p:nvGrpSpPr>
        <p:grpSpPr>
          <a:xfrm>
            <a:off x="402779" y="2964413"/>
            <a:ext cx="3265454" cy="1836817"/>
            <a:chOff x="402779" y="2964413"/>
            <a:chExt cx="3265454" cy="1836817"/>
          </a:xfrm>
        </p:grpSpPr>
        <p:pic>
          <p:nvPicPr>
            <p:cNvPr id="14" name="Picture 13" descr="Chart&#10;&#10;AI-generated content may be incorrect.">
              <a:extLst>
                <a:ext uri="{FF2B5EF4-FFF2-40B4-BE49-F238E27FC236}">
                  <a16:creationId xmlns:a16="http://schemas.microsoft.com/office/drawing/2014/main" id="{5730FA8F-6728-2870-2452-E3DE923CC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79" y="2964413"/>
              <a:ext cx="3265454" cy="1836817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4A07E0-ED77-BAEE-E98D-DEB8BDC51569}"/>
                </a:ext>
              </a:extLst>
            </p:cNvPr>
            <p:cNvSpPr txBox="1"/>
            <p:nvPr/>
          </p:nvSpPr>
          <p:spPr>
            <a:xfrm>
              <a:off x="2035506" y="3069939"/>
              <a:ext cx="12008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South Africa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BD0AC13-C018-CDC9-693F-09C9BCC9A26D}"/>
              </a:ext>
            </a:extLst>
          </p:cNvPr>
          <p:cNvGrpSpPr/>
          <p:nvPr/>
        </p:nvGrpSpPr>
        <p:grpSpPr>
          <a:xfrm>
            <a:off x="402779" y="4820280"/>
            <a:ext cx="3265454" cy="1836818"/>
            <a:chOff x="3668233" y="2964412"/>
            <a:chExt cx="3265454" cy="1836818"/>
          </a:xfrm>
        </p:grpSpPr>
        <p:pic>
          <p:nvPicPr>
            <p:cNvPr id="12" name="Picture 11" descr="Graphical user interface&#10;&#10;AI-generated content may be incorrect.">
              <a:extLst>
                <a:ext uri="{FF2B5EF4-FFF2-40B4-BE49-F238E27FC236}">
                  <a16:creationId xmlns:a16="http://schemas.microsoft.com/office/drawing/2014/main" id="{C8FC84C9-EC67-A335-897C-D2FD94527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233" y="2964412"/>
              <a:ext cx="3265454" cy="1836818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65C22F-D85A-9DDF-E593-97E8A40D6434}"/>
                </a:ext>
              </a:extLst>
            </p:cNvPr>
            <p:cNvSpPr txBox="1"/>
            <p:nvPr/>
          </p:nvSpPr>
          <p:spPr>
            <a:xfrm>
              <a:off x="5506862" y="3069939"/>
              <a:ext cx="999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DR Congo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BA5249-55A9-FDE2-ACCF-5DCB583C6741}"/>
              </a:ext>
            </a:extLst>
          </p:cNvPr>
          <p:cNvGrpSpPr/>
          <p:nvPr/>
        </p:nvGrpSpPr>
        <p:grpSpPr>
          <a:xfrm>
            <a:off x="3668233" y="2964413"/>
            <a:ext cx="3265456" cy="1836819"/>
            <a:chOff x="3668234" y="4812153"/>
            <a:chExt cx="3265456" cy="1836819"/>
          </a:xfrm>
        </p:grpSpPr>
        <p:pic>
          <p:nvPicPr>
            <p:cNvPr id="13" name="Picture 12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EA0C7A75-468D-D9C0-B3E1-AF409B5F2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234" y="4812153"/>
              <a:ext cx="3265456" cy="1836819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1077A7-9515-D6BF-CB8A-D4665B7DA7E5}"/>
                </a:ext>
              </a:extLst>
            </p:cNvPr>
            <p:cNvSpPr txBox="1"/>
            <p:nvPr/>
          </p:nvSpPr>
          <p:spPr>
            <a:xfrm>
              <a:off x="5716631" y="4948979"/>
              <a:ext cx="7587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Angola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B422674-6637-6032-C935-EB8C15F96B57}"/>
              </a:ext>
            </a:extLst>
          </p:cNvPr>
          <p:cNvSpPr txBox="1"/>
          <p:nvPr/>
        </p:nvSpPr>
        <p:spPr>
          <a:xfrm>
            <a:off x="7008002" y="2937700"/>
            <a:ext cx="48368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South Africa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Lowest exposed and affected populations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&lt; 5 % of exposure occurs outside of 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Angola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Water extends far downstream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50 – 95 % of exposure occurs outside of 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 Congo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 severity events (~ 95% aff/exp)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55 – 70 % of exposure occurs outside of 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Romania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Very densely-populated downstream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&gt; 99% of exposure occurs outside of 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Over 20 M exposed and 13 M affected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40B447-1CAA-C9A7-67A1-1EEA872D27DB}"/>
              </a:ext>
            </a:extLst>
          </p:cNvPr>
          <p:cNvGrpSpPr/>
          <p:nvPr/>
        </p:nvGrpSpPr>
        <p:grpSpPr>
          <a:xfrm>
            <a:off x="3668232" y="4823376"/>
            <a:ext cx="3265457" cy="1836818"/>
            <a:chOff x="3668232" y="4823376"/>
            <a:chExt cx="3265457" cy="1836818"/>
          </a:xfrm>
        </p:grpSpPr>
        <p:pic>
          <p:nvPicPr>
            <p:cNvPr id="11" name="Picture 10" descr="Chart&#10;&#10;AI-generated content may be incorrect.">
              <a:extLst>
                <a:ext uri="{FF2B5EF4-FFF2-40B4-BE49-F238E27FC236}">
                  <a16:creationId xmlns:a16="http://schemas.microsoft.com/office/drawing/2014/main" id="{AF3E2C41-A575-E719-42B8-EC1F6FB8B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232" y="4823376"/>
              <a:ext cx="3265457" cy="1836818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AC6C61-7B87-F4B9-E1B7-49C27BCCAECB}"/>
                </a:ext>
              </a:extLst>
            </p:cNvPr>
            <p:cNvSpPr txBox="1"/>
            <p:nvPr/>
          </p:nvSpPr>
          <p:spPr>
            <a:xfrm>
              <a:off x="5556847" y="4948976"/>
              <a:ext cx="9146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Romania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333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9EB406-29B4-D762-786A-2C2DE3376C23}"/>
              </a:ext>
            </a:extLst>
          </p:cNvPr>
          <p:cNvSpPr/>
          <p:nvPr/>
        </p:nvSpPr>
        <p:spPr>
          <a:xfrm>
            <a:off x="0" y="-5387"/>
            <a:ext cx="12173845" cy="1036022"/>
          </a:xfrm>
          <a:prstGeom prst="rect">
            <a:avLst/>
          </a:prstGeom>
          <a:gradFill flip="none" rotWithShape="1">
            <a:gsLst>
              <a:gs pos="54000">
                <a:schemeClr val="bg1"/>
              </a:gs>
              <a:gs pos="24000">
                <a:srgbClr val="B2B7C9"/>
              </a:gs>
              <a:gs pos="0">
                <a:srgbClr val="0B2549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EABE528-98FE-E13A-3A6B-A49131915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024" y="266150"/>
            <a:ext cx="478855" cy="76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6401C8-8CEE-3EFE-6D0E-C9861513A0EF}"/>
              </a:ext>
            </a:extLst>
          </p:cNvPr>
          <p:cNvSpPr txBox="1"/>
          <p:nvPr/>
        </p:nvSpPr>
        <p:spPr>
          <a:xfrm>
            <a:off x="347120" y="328136"/>
            <a:ext cx="2659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Conclusions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ADB37E8-83E5-1AED-29A7-95E2E51BB4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9956107"/>
              </p:ext>
            </p:extLst>
          </p:nvPr>
        </p:nvGraphicFramePr>
        <p:xfrm>
          <a:off x="618562" y="1452155"/>
          <a:ext cx="4265659" cy="2215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AE38A1A-F182-8B2C-F836-B9184EAADC76}"/>
              </a:ext>
            </a:extLst>
          </p:cNvPr>
          <p:cNvSpPr txBox="1"/>
          <p:nvPr/>
        </p:nvSpPr>
        <p:spPr>
          <a:xfrm>
            <a:off x="212651" y="1048288"/>
            <a:ext cx="5077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Which factors influence post-impact flooding?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EA9ABD-7467-0526-8D32-BD52852881D2}"/>
              </a:ext>
            </a:extLst>
          </p:cNvPr>
          <p:cNvSpPr txBox="1"/>
          <p:nvPr/>
        </p:nvSpPr>
        <p:spPr>
          <a:xfrm>
            <a:off x="5486659" y="1048288"/>
            <a:ext cx="58793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Is this hazard significant?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It is not non-negligible!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May influence mitigation/recovery planning: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Pre-impact potential evacuation locations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Post-impact moving back to damaged radius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is a repeated hazard that could continuously cause damage for years post-impact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FEC091A-8F23-7262-91EF-622BF166E85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r="1110"/>
          <a:stretch/>
        </p:blipFill>
        <p:spPr bwMode="auto">
          <a:xfrm>
            <a:off x="1284008" y="5517093"/>
            <a:ext cx="9623983" cy="1337150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9ED895-8F4C-2264-ADD0-69EDD1E07816}"/>
              </a:ext>
            </a:extLst>
          </p:cNvPr>
          <p:cNvSpPr txBox="1"/>
          <p:nvPr/>
        </p:nvSpPr>
        <p:spPr>
          <a:xfrm>
            <a:off x="212651" y="3667661"/>
            <a:ext cx="51594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When/where does this become a threat?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Impact location: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Mountainous vs coastal watersheds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Upstream of major cities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Local precipitation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Impact energy determines thermal damage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D6D546-85CB-6F82-289A-E77418F457A4}"/>
              </a:ext>
            </a:extLst>
          </p:cNvPr>
          <p:cNvSpPr txBox="1"/>
          <p:nvPr/>
        </p:nvSpPr>
        <p:spPr>
          <a:xfrm>
            <a:off x="5486659" y="3513273"/>
            <a:ext cx="5492169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Next steps: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Present findings at PDC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Data release for GeoClaw runs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Publish paper on Texas scenario using the same methodology (PSJ)</a:t>
            </a:r>
          </a:p>
        </p:txBody>
      </p:sp>
    </p:spTree>
    <p:extLst>
      <p:ext uri="{BB962C8B-B14F-4D97-AF65-F5344CB8AC3E}">
        <p14:creationId xmlns:p14="http://schemas.microsoft.com/office/powerpoint/2010/main" val="94950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  <p:bldP spid="11" grpId="0" uiExpand="1" build="p" bldLvl="2"/>
      <p:bldP spid="12" grpId="0" uiExpand="1" build="p" bldLvl="2"/>
      <p:bldP spid="19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 biggest asteroid to hit Earth in recorded history vanished without a  trace: How? | Live Science">
            <a:extLst>
              <a:ext uri="{FF2B5EF4-FFF2-40B4-BE49-F238E27FC236}">
                <a16:creationId xmlns:a16="http://schemas.microsoft.com/office/drawing/2014/main" id="{C0088F5A-8356-ADD6-C1CA-34EBCAE1E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9"/>
          <a:stretch/>
        </p:blipFill>
        <p:spPr bwMode="auto">
          <a:xfrm>
            <a:off x="0" y="718526"/>
            <a:ext cx="12192000" cy="621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4E09C9B-94F4-8353-5772-5C1C7B8068F7}"/>
              </a:ext>
            </a:extLst>
          </p:cNvPr>
          <p:cNvSpPr txBox="1">
            <a:spLocks/>
          </p:cNvSpPr>
          <p:nvPr/>
        </p:nvSpPr>
        <p:spPr>
          <a:xfrm>
            <a:off x="4383879" y="2051737"/>
            <a:ext cx="3424239" cy="788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latin typeface="Franklin Gothic Heavy" panose="020B0903020102020204" pitchFamily="34" charset="0"/>
              </a:rPr>
              <a:t>Thank you!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B47FE9-90A6-B312-69C2-4F7FAE84F361}"/>
              </a:ext>
            </a:extLst>
          </p:cNvPr>
          <p:cNvSpPr txBox="1">
            <a:spLocks/>
          </p:cNvSpPr>
          <p:nvPr/>
        </p:nvSpPr>
        <p:spPr>
          <a:xfrm>
            <a:off x="3711175" y="3522528"/>
            <a:ext cx="4769645" cy="788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n w="28575">
                  <a:noFill/>
                </a:ln>
                <a:latin typeface="Franklin Gothic Heavy" panose="020B0903020102020204" pitchFamily="34" charset="0"/>
              </a:rPr>
              <a:t>Any 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1B21C3-186A-AE07-639C-4E10F31178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58" t="4275" r="1922" b="4035"/>
          <a:stretch/>
        </p:blipFill>
        <p:spPr>
          <a:xfrm>
            <a:off x="4968580" y="4389120"/>
            <a:ext cx="2254840" cy="219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22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F73DEBD1-19CA-4554-956A-2ED57238F3E2}"/>
</file>

<file path=customXml/itemProps2.xml><?xml version="1.0" encoding="utf-8"?>
<ds:datastoreItem xmlns:ds="http://schemas.openxmlformats.org/officeDocument/2006/customXml" ds:itemID="{A8AD6CF2-401E-489B-B149-95972CD0798E}"/>
</file>

<file path=customXml/itemProps3.xml><?xml version="1.0" encoding="utf-8"?>
<ds:datastoreItem xmlns:ds="http://schemas.openxmlformats.org/officeDocument/2006/customXml" ds:itemID="{9B483584-2152-42FF-95FC-7547D0B781E4}"/>
</file>

<file path=docProps/app.xml><?xml version="1.0" encoding="utf-8"?>
<Properties xmlns="http://schemas.openxmlformats.org/officeDocument/2006/extended-properties" xmlns:vt="http://schemas.openxmlformats.org/officeDocument/2006/docPropsVTypes">
  <TotalTime>12858</TotalTime>
  <Words>745</Words>
  <Application>Microsoft Office PowerPoint</Application>
  <PresentationFormat>Widescreen</PresentationFormat>
  <Paragraphs>164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Microsoft JhengHei UI</vt:lpstr>
      <vt:lpstr>Microsoft JhengHei UI Light</vt:lpstr>
      <vt:lpstr>Arial</vt:lpstr>
      <vt:lpstr>Calibri</vt:lpstr>
      <vt:lpstr>Calibri Light</vt:lpstr>
      <vt:lpstr>Franklin Gothic Heavy</vt:lpstr>
      <vt:lpstr>Office Theme</vt:lpstr>
      <vt:lpstr>Characterizing Potential Long-Term Downstream Flooding Hazards Post-Asteroid-Impact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Lucienne S</dc:creator>
  <cp:lastModifiedBy>Morton, Lucienne S</cp:lastModifiedBy>
  <cp:revision>1</cp:revision>
  <dcterms:created xsi:type="dcterms:W3CDTF">2025-03-17T19:12:27Z</dcterms:created>
  <dcterms:modified xsi:type="dcterms:W3CDTF">2025-04-04T17:36:56Z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